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  <p:sldMasterId id="2147483683" r:id="rId5"/>
  </p:sldMasterIdLst>
  <p:notesMasterIdLst>
    <p:notesMasterId r:id="rId14"/>
  </p:notesMasterIdLst>
  <p:sldIdLst>
    <p:sldId id="299" r:id="rId6"/>
    <p:sldId id="467" r:id="rId7"/>
    <p:sldId id="2147473470" r:id="rId8"/>
    <p:sldId id="2147473471" r:id="rId9"/>
    <p:sldId id="2147473472" r:id="rId10"/>
    <p:sldId id="2147473473" r:id="rId11"/>
    <p:sldId id="2147473474" r:id="rId12"/>
    <p:sldId id="2147473475" r:id="rId13"/>
  </p:sldIdLst>
  <p:sldSz cx="24382413" cy="13716000"/>
  <p:notesSz cx="6858000" cy="9144000"/>
  <p:embeddedFontLst>
    <p:embeddedFont>
      <p:font typeface="Selawik Semibold" panose="020F0502020204030204" pitchFamily="34" charset="0"/>
      <p:regular r:id="rId15"/>
      <p:bold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ExtraLight" panose="020F0302020204030204" pitchFamily="34" charset="0"/>
      <p:regular r:id="rId21"/>
      <p:italic r:id="rId22"/>
    </p:embeddedFont>
    <p:embeddedFont>
      <p:font typeface="Trebuchet MS" panose="020B0703020202090204" pitchFamily="34" charset="0"/>
      <p:regular r:id="rId23"/>
      <p:bold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C51"/>
    <a:srgbClr val="5CD6C2"/>
    <a:srgbClr val="FFF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0"/>
    <p:restoredTop sz="94696"/>
  </p:normalViewPr>
  <p:slideViewPr>
    <p:cSldViewPr snapToGrid="0" snapToObjects="1">
      <p:cViewPr>
        <p:scale>
          <a:sx n="56" d="100"/>
          <a:sy n="56" d="100"/>
        </p:scale>
        <p:origin x="10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E52F9-1160-40A8-8127-473A6417AEEA}" type="doc">
      <dgm:prSet loTypeId="urn:microsoft.com/office/officeart/2005/8/layout/venn1" loCatId="relationship" qsTypeId="urn:microsoft.com/office/officeart/2005/8/quickstyle/simple2" qsCatId="simple" csTypeId="urn:microsoft.com/office/officeart/2005/8/colors/accent0_2" csCatId="mainScheme" phldr="1"/>
      <dgm:spPr/>
    </dgm:pt>
    <dgm:pt modelId="{728EC0E7-428E-4825-928A-251A73CCE623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Maailma moninapaistuu -  kansainvälinen yhteistyö ja turvallisuusympäristö muuttuu</a:t>
          </a:r>
        </a:p>
      </dgm:t>
    </dgm:pt>
    <dgm:pt modelId="{D3EC3E0B-D32C-4849-A520-E1920C63A421}" type="parTrans" cxnId="{07FA8075-EF74-47DD-904F-7571AA5A96C5}">
      <dgm:prSet/>
      <dgm:spPr/>
      <dgm:t>
        <a:bodyPr/>
        <a:lstStyle/>
        <a:p>
          <a:endParaRPr lang="fi-FI"/>
        </a:p>
      </dgm:t>
    </dgm:pt>
    <dgm:pt modelId="{C39DB85A-F14F-453F-8F52-913538570AD7}" type="sibTrans" cxnId="{07FA8075-EF74-47DD-904F-7571AA5A96C5}">
      <dgm:prSet/>
      <dgm:spPr/>
      <dgm:t>
        <a:bodyPr/>
        <a:lstStyle/>
        <a:p>
          <a:endParaRPr lang="fi-FI"/>
        </a:p>
      </dgm:t>
    </dgm:pt>
    <dgm:pt modelId="{38BE4539-F714-4922-9909-9B3A8675A255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Arvot ja asenteet moninaistuvat</a:t>
          </a:r>
        </a:p>
      </dgm:t>
    </dgm:pt>
    <dgm:pt modelId="{293DFA41-39BB-4131-B743-12C383209323}" type="parTrans" cxnId="{3DAE0D47-6DCE-4523-BC02-1DD6BCC2F44F}">
      <dgm:prSet/>
      <dgm:spPr/>
      <dgm:t>
        <a:bodyPr/>
        <a:lstStyle/>
        <a:p>
          <a:endParaRPr lang="fi-FI"/>
        </a:p>
      </dgm:t>
    </dgm:pt>
    <dgm:pt modelId="{BEE4789A-8A58-4860-8A45-3E9FBE735671}" type="sibTrans" cxnId="{3DAE0D47-6DCE-4523-BC02-1DD6BCC2F44F}">
      <dgm:prSet/>
      <dgm:spPr/>
      <dgm:t>
        <a:bodyPr/>
        <a:lstStyle/>
        <a:p>
          <a:endParaRPr lang="fi-FI"/>
        </a:p>
      </dgm:t>
    </dgm:pt>
    <dgm:pt modelId="{EE7484D7-0C42-4E0D-AAE7-529D0351AC4E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Väestörakenne muuttuu ja osaamistarpeet kasvavat</a:t>
          </a:r>
        </a:p>
      </dgm:t>
    </dgm:pt>
    <dgm:pt modelId="{593080A5-2808-424D-B184-881D46CEFC83}" type="parTrans" cxnId="{86C34DCA-15D7-47AF-8E88-73B35F6285C4}">
      <dgm:prSet/>
      <dgm:spPr/>
      <dgm:t>
        <a:bodyPr/>
        <a:lstStyle/>
        <a:p>
          <a:endParaRPr lang="fi-FI"/>
        </a:p>
      </dgm:t>
    </dgm:pt>
    <dgm:pt modelId="{831181E4-F6C3-4EC9-8376-5E238CBB6056}" type="sibTrans" cxnId="{86C34DCA-15D7-47AF-8E88-73B35F6285C4}">
      <dgm:prSet/>
      <dgm:spPr/>
      <dgm:t>
        <a:bodyPr/>
        <a:lstStyle/>
        <a:p>
          <a:endParaRPr lang="fi-FI"/>
        </a:p>
      </dgm:t>
    </dgm:pt>
    <dgm:pt modelId="{C565147D-02D7-44C7-B909-0DFA1C732533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Kohti kestävää kasvua </a:t>
          </a:r>
        </a:p>
      </dgm:t>
    </dgm:pt>
    <dgm:pt modelId="{6632C306-64F8-47A3-8072-3F72FBE14C05}" type="parTrans" cxnId="{2DD69BC2-7F3C-402E-B087-AC7ACAEBD5C1}">
      <dgm:prSet/>
      <dgm:spPr/>
      <dgm:t>
        <a:bodyPr/>
        <a:lstStyle/>
        <a:p>
          <a:endParaRPr lang="fi-FI"/>
        </a:p>
      </dgm:t>
    </dgm:pt>
    <dgm:pt modelId="{0D4E44E2-E27E-4005-83E1-E47F7E826B92}" type="sibTrans" cxnId="{2DD69BC2-7F3C-402E-B087-AC7ACAEBD5C1}">
      <dgm:prSet/>
      <dgm:spPr/>
      <dgm:t>
        <a:bodyPr/>
        <a:lstStyle/>
        <a:p>
          <a:endParaRPr lang="fi-FI"/>
        </a:p>
      </dgm:t>
    </dgm:pt>
    <dgm:pt modelId="{5DA3936E-8173-4304-B997-206A1A5CB640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Teknologian kehitys mullistaa koulutuksen, tutkimuksen, työn ja yhteiskunnan toiminnan</a:t>
          </a:r>
        </a:p>
      </dgm:t>
    </dgm:pt>
    <dgm:pt modelId="{F11A4EA6-8C35-4876-94E5-97CE4B54D0D9}" type="parTrans" cxnId="{5732FFBD-4E71-4849-BE9D-E68B2B022364}">
      <dgm:prSet/>
      <dgm:spPr/>
      <dgm:t>
        <a:bodyPr/>
        <a:lstStyle/>
        <a:p>
          <a:endParaRPr lang="fi-FI"/>
        </a:p>
      </dgm:t>
    </dgm:pt>
    <dgm:pt modelId="{912F3516-C35E-4F28-A39D-933D780C4627}" type="sibTrans" cxnId="{5732FFBD-4E71-4849-BE9D-E68B2B022364}">
      <dgm:prSet/>
      <dgm:spPr/>
      <dgm:t>
        <a:bodyPr/>
        <a:lstStyle/>
        <a:p>
          <a:endParaRPr lang="fi-FI"/>
        </a:p>
      </dgm:t>
    </dgm:pt>
    <dgm:pt modelId="{B4C82ED0-E381-4C11-A6DF-94BCB7790073}">
      <dgm:prSet phldrT="[Teksti]"/>
      <dgm:spPr/>
      <dgm:t>
        <a:bodyPr/>
        <a:lstStyle/>
        <a:p>
          <a:r>
            <a:rPr lang="fi-FI" b="1" dirty="0">
              <a:solidFill>
                <a:schemeClr val="accent1"/>
              </a:solidFill>
            </a:rPr>
            <a:t>Ympäristömuutokset etenevät – planetaariset rajat ylittyvät</a:t>
          </a:r>
        </a:p>
      </dgm:t>
    </dgm:pt>
    <dgm:pt modelId="{168CA17B-67A1-45BA-A7E8-4F8092186FA8}" type="parTrans" cxnId="{D52EDF39-50FB-439B-B498-0E9E98FA43EA}">
      <dgm:prSet/>
      <dgm:spPr/>
      <dgm:t>
        <a:bodyPr/>
        <a:lstStyle/>
        <a:p>
          <a:endParaRPr lang="fi-FI"/>
        </a:p>
      </dgm:t>
    </dgm:pt>
    <dgm:pt modelId="{D4615F17-6F89-4C58-B5CB-3EA2A9B08BF2}" type="sibTrans" cxnId="{D52EDF39-50FB-439B-B498-0E9E98FA43EA}">
      <dgm:prSet/>
      <dgm:spPr/>
      <dgm:t>
        <a:bodyPr/>
        <a:lstStyle/>
        <a:p>
          <a:endParaRPr lang="fi-FI"/>
        </a:p>
      </dgm:t>
    </dgm:pt>
    <dgm:pt modelId="{FBF43986-E574-4BCE-A572-667D0A8D2CD6}" type="pres">
      <dgm:prSet presAssocID="{E86E52F9-1160-40A8-8127-473A6417AEEA}" presName="compositeShape" presStyleCnt="0">
        <dgm:presLayoutVars>
          <dgm:chMax val="7"/>
          <dgm:dir/>
          <dgm:resizeHandles val="exact"/>
        </dgm:presLayoutVars>
      </dgm:prSet>
      <dgm:spPr/>
    </dgm:pt>
    <dgm:pt modelId="{4122E28A-7F43-4ECB-878F-2123861B74F7}" type="pres">
      <dgm:prSet presAssocID="{728EC0E7-428E-4825-928A-251A73CCE623}" presName="circ1" presStyleLbl="vennNode1" presStyleIdx="0" presStyleCnt="6"/>
      <dgm:spPr/>
    </dgm:pt>
    <dgm:pt modelId="{B5C58DF0-1F87-445D-9E95-0D9B126B9EC1}" type="pres">
      <dgm:prSet presAssocID="{728EC0E7-428E-4825-928A-251A73CCE6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E82C4E8-8CE0-4FF8-A05E-33CE77B8C9B1}" type="pres">
      <dgm:prSet presAssocID="{38BE4539-F714-4922-9909-9B3A8675A255}" presName="circ2" presStyleLbl="vennNode1" presStyleIdx="1" presStyleCnt="6"/>
      <dgm:spPr/>
    </dgm:pt>
    <dgm:pt modelId="{A3AB710A-C2A0-4F6C-8E32-A9AAAE58B334}" type="pres">
      <dgm:prSet presAssocID="{38BE4539-F714-4922-9909-9B3A8675A25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7C5FD4-A845-4A53-A841-7C54560A2511}" type="pres">
      <dgm:prSet presAssocID="{EE7484D7-0C42-4E0D-AAE7-529D0351AC4E}" presName="circ3" presStyleLbl="vennNode1" presStyleIdx="2" presStyleCnt="6"/>
      <dgm:spPr/>
    </dgm:pt>
    <dgm:pt modelId="{74423675-38D8-404C-948E-4B2F7757B96D}" type="pres">
      <dgm:prSet presAssocID="{EE7484D7-0C42-4E0D-AAE7-529D0351AC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83863C2-5686-4A45-80A4-F549E9E59761}" type="pres">
      <dgm:prSet presAssocID="{C565147D-02D7-44C7-B909-0DFA1C732533}" presName="circ4" presStyleLbl="vennNode1" presStyleIdx="3" presStyleCnt="6"/>
      <dgm:spPr/>
    </dgm:pt>
    <dgm:pt modelId="{D6D6FEA6-9064-48BB-9E6C-EF76477CE658}" type="pres">
      <dgm:prSet presAssocID="{C565147D-02D7-44C7-B909-0DFA1C73253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D39F00-A3EA-4B55-A35A-CF77B4B9A193}" type="pres">
      <dgm:prSet presAssocID="{5DA3936E-8173-4304-B997-206A1A5CB640}" presName="circ5" presStyleLbl="vennNode1" presStyleIdx="4" presStyleCnt="6"/>
      <dgm:spPr/>
    </dgm:pt>
    <dgm:pt modelId="{17C9B84F-05F1-42A6-BB65-CB3FBFA87615}" type="pres">
      <dgm:prSet presAssocID="{5DA3936E-8173-4304-B997-206A1A5CB64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D72A3A-B527-44B0-8BA3-3D46849285E6}" type="pres">
      <dgm:prSet presAssocID="{B4C82ED0-E381-4C11-A6DF-94BCB7790073}" presName="circ6" presStyleLbl="vennNode1" presStyleIdx="5" presStyleCnt="6"/>
      <dgm:spPr/>
    </dgm:pt>
    <dgm:pt modelId="{E9B3F1C1-0970-4DA7-A51E-2A0486B083DD}" type="pres">
      <dgm:prSet presAssocID="{B4C82ED0-E381-4C11-A6DF-94BCB779007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222FA0B-98D8-4552-AFBA-CDE077981E20}" type="presOf" srcId="{5DA3936E-8173-4304-B997-206A1A5CB640}" destId="{17C9B84F-05F1-42A6-BB65-CB3FBFA87615}" srcOrd="0" destOrd="0" presId="urn:microsoft.com/office/officeart/2005/8/layout/venn1"/>
    <dgm:cxn modelId="{D52EDF39-50FB-439B-B498-0E9E98FA43EA}" srcId="{E86E52F9-1160-40A8-8127-473A6417AEEA}" destId="{B4C82ED0-E381-4C11-A6DF-94BCB7790073}" srcOrd="5" destOrd="0" parTransId="{168CA17B-67A1-45BA-A7E8-4F8092186FA8}" sibTransId="{D4615F17-6F89-4C58-B5CB-3EA2A9B08BF2}"/>
    <dgm:cxn modelId="{3DAE0D47-6DCE-4523-BC02-1DD6BCC2F44F}" srcId="{E86E52F9-1160-40A8-8127-473A6417AEEA}" destId="{38BE4539-F714-4922-9909-9B3A8675A255}" srcOrd="1" destOrd="0" parTransId="{293DFA41-39BB-4131-B743-12C383209323}" sibTransId="{BEE4789A-8A58-4860-8A45-3E9FBE735671}"/>
    <dgm:cxn modelId="{07FA8075-EF74-47DD-904F-7571AA5A96C5}" srcId="{E86E52F9-1160-40A8-8127-473A6417AEEA}" destId="{728EC0E7-428E-4825-928A-251A73CCE623}" srcOrd="0" destOrd="0" parTransId="{D3EC3E0B-D32C-4849-A520-E1920C63A421}" sibTransId="{C39DB85A-F14F-453F-8F52-913538570AD7}"/>
    <dgm:cxn modelId="{0D9F9B7B-4713-4E84-8CFE-B903608F7384}" type="presOf" srcId="{38BE4539-F714-4922-9909-9B3A8675A255}" destId="{A3AB710A-C2A0-4F6C-8E32-A9AAAE58B334}" srcOrd="0" destOrd="0" presId="urn:microsoft.com/office/officeart/2005/8/layout/venn1"/>
    <dgm:cxn modelId="{7FF38A88-0A23-48E9-B22C-0EA40F417188}" type="presOf" srcId="{E86E52F9-1160-40A8-8127-473A6417AEEA}" destId="{FBF43986-E574-4BCE-A572-667D0A8D2CD6}" srcOrd="0" destOrd="0" presId="urn:microsoft.com/office/officeart/2005/8/layout/venn1"/>
    <dgm:cxn modelId="{0E7E968B-A68D-4865-A7AA-4190ED2341FD}" type="presOf" srcId="{C565147D-02D7-44C7-B909-0DFA1C732533}" destId="{D6D6FEA6-9064-48BB-9E6C-EF76477CE658}" srcOrd="0" destOrd="0" presId="urn:microsoft.com/office/officeart/2005/8/layout/venn1"/>
    <dgm:cxn modelId="{2AD925B2-C782-4987-ADEB-DDFDB06CD0A6}" type="presOf" srcId="{728EC0E7-428E-4825-928A-251A73CCE623}" destId="{B5C58DF0-1F87-445D-9E95-0D9B126B9EC1}" srcOrd="0" destOrd="0" presId="urn:microsoft.com/office/officeart/2005/8/layout/venn1"/>
    <dgm:cxn modelId="{2B6B0CB7-07AF-4B4E-ABC3-CFF941B98DD3}" type="presOf" srcId="{EE7484D7-0C42-4E0D-AAE7-529D0351AC4E}" destId="{74423675-38D8-404C-948E-4B2F7757B96D}" srcOrd="0" destOrd="0" presId="urn:microsoft.com/office/officeart/2005/8/layout/venn1"/>
    <dgm:cxn modelId="{5732FFBD-4E71-4849-BE9D-E68B2B022364}" srcId="{E86E52F9-1160-40A8-8127-473A6417AEEA}" destId="{5DA3936E-8173-4304-B997-206A1A5CB640}" srcOrd="4" destOrd="0" parTransId="{F11A4EA6-8C35-4876-94E5-97CE4B54D0D9}" sibTransId="{912F3516-C35E-4F28-A39D-933D780C4627}"/>
    <dgm:cxn modelId="{2DD69BC2-7F3C-402E-B087-AC7ACAEBD5C1}" srcId="{E86E52F9-1160-40A8-8127-473A6417AEEA}" destId="{C565147D-02D7-44C7-B909-0DFA1C732533}" srcOrd="3" destOrd="0" parTransId="{6632C306-64F8-47A3-8072-3F72FBE14C05}" sibTransId="{0D4E44E2-E27E-4005-83E1-E47F7E826B92}"/>
    <dgm:cxn modelId="{86C34DCA-15D7-47AF-8E88-73B35F6285C4}" srcId="{E86E52F9-1160-40A8-8127-473A6417AEEA}" destId="{EE7484D7-0C42-4E0D-AAE7-529D0351AC4E}" srcOrd="2" destOrd="0" parTransId="{593080A5-2808-424D-B184-881D46CEFC83}" sibTransId="{831181E4-F6C3-4EC9-8376-5E238CBB6056}"/>
    <dgm:cxn modelId="{2FCFB8D6-3EA3-4DA2-AF0B-DDC8A922DA61}" type="presOf" srcId="{B4C82ED0-E381-4C11-A6DF-94BCB7790073}" destId="{E9B3F1C1-0970-4DA7-A51E-2A0486B083DD}" srcOrd="0" destOrd="0" presId="urn:microsoft.com/office/officeart/2005/8/layout/venn1"/>
    <dgm:cxn modelId="{412A1883-E176-4A80-8C4D-C76D5370FBAD}" type="presParOf" srcId="{FBF43986-E574-4BCE-A572-667D0A8D2CD6}" destId="{4122E28A-7F43-4ECB-878F-2123861B74F7}" srcOrd="0" destOrd="0" presId="urn:microsoft.com/office/officeart/2005/8/layout/venn1"/>
    <dgm:cxn modelId="{1B6C34A4-FCD3-459E-924F-87D43BC53D4A}" type="presParOf" srcId="{FBF43986-E574-4BCE-A572-667D0A8D2CD6}" destId="{B5C58DF0-1F87-445D-9E95-0D9B126B9EC1}" srcOrd="1" destOrd="0" presId="urn:microsoft.com/office/officeart/2005/8/layout/venn1"/>
    <dgm:cxn modelId="{FD837B53-1290-4818-801A-6F609F14F378}" type="presParOf" srcId="{FBF43986-E574-4BCE-A572-667D0A8D2CD6}" destId="{0E82C4E8-8CE0-4FF8-A05E-33CE77B8C9B1}" srcOrd="2" destOrd="0" presId="urn:microsoft.com/office/officeart/2005/8/layout/venn1"/>
    <dgm:cxn modelId="{1578D48A-8A04-4529-BE43-51C77F5B7A33}" type="presParOf" srcId="{FBF43986-E574-4BCE-A572-667D0A8D2CD6}" destId="{A3AB710A-C2A0-4F6C-8E32-A9AAAE58B334}" srcOrd="3" destOrd="0" presId="urn:microsoft.com/office/officeart/2005/8/layout/venn1"/>
    <dgm:cxn modelId="{410E33AC-DFAF-42AC-923A-6A8343D06F6E}" type="presParOf" srcId="{FBF43986-E574-4BCE-A572-667D0A8D2CD6}" destId="{5F7C5FD4-A845-4A53-A841-7C54560A2511}" srcOrd="4" destOrd="0" presId="urn:microsoft.com/office/officeart/2005/8/layout/venn1"/>
    <dgm:cxn modelId="{CE18A36A-D03D-4C0A-AB80-F36C75D04F9B}" type="presParOf" srcId="{FBF43986-E574-4BCE-A572-667D0A8D2CD6}" destId="{74423675-38D8-404C-948E-4B2F7757B96D}" srcOrd="5" destOrd="0" presId="urn:microsoft.com/office/officeart/2005/8/layout/venn1"/>
    <dgm:cxn modelId="{7A551E38-3221-44EE-9B22-F8D586482650}" type="presParOf" srcId="{FBF43986-E574-4BCE-A572-667D0A8D2CD6}" destId="{A83863C2-5686-4A45-80A4-F549E9E59761}" srcOrd="6" destOrd="0" presId="urn:microsoft.com/office/officeart/2005/8/layout/venn1"/>
    <dgm:cxn modelId="{8FBD244B-2322-4EA7-8CC4-96D8C6284430}" type="presParOf" srcId="{FBF43986-E574-4BCE-A572-667D0A8D2CD6}" destId="{D6D6FEA6-9064-48BB-9E6C-EF76477CE658}" srcOrd="7" destOrd="0" presId="urn:microsoft.com/office/officeart/2005/8/layout/venn1"/>
    <dgm:cxn modelId="{56B777F4-768A-4BD6-8AA7-2F9C9709D6B9}" type="presParOf" srcId="{FBF43986-E574-4BCE-A572-667D0A8D2CD6}" destId="{96D39F00-A3EA-4B55-A35A-CF77B4B9A193}" srcOrd="8" destOrd="0" presId="urn:microsoft.com/office/officeart/2005/8/layout/venn1"/>
    <dgm:cxn modelId="{163C6D62-DD9F-4A96-BD04-CBF2CAD7E9A0}" type="presParOf" srcId="{FBF43986-E574-4BCE-A572-667D0A8D2CD6}" destId="{17C9B84F-05F1-42A6-BB65-CB3FBFA87615}" srcOrd="9" destOrd="0" presId="urn:microsoft.com/office/officeart/2005/8/layout/venn1"/>
    <dgm:cxn modelId="{7D389283-0824-483F-BCCB-4A9C753C4159}" type="presParOf" srcId="{FBF43986-E574-4BCE-A572-667D0A8D2CD6}" destId="{A5D72A3A-B527-44B0-8BA3-3D46849285E6}" srcOrd="10" destOrd="0" presId="urn:microsoft.com/office/officeart/2005/8/layout/venn1"/>
    <dgm:cxn modelId="{F30BD583-24F9-4C34-BAB9-B2C3D03C49FA}" type="presParOf" srcId="{FBF43986-E574-4BCE-A572-667D0A8D2CD6}" destId="{E9B3F1C1-0970-4DA7-A51E-2A0486B083D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6E3E2-FCF2-4616-A108-7F26CE02B7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816914-08F5-46BA-B359-FBEBD3FB4D59}">
      <dgm:prSet phldrT="[Teksti]"/>
      <dgm:spPr/>
      <dgm:t>
        <a:bodyPr/>
        <a:lstStyle/>
        <a:p>
          <a:r>
            <a:rPr lang="fi-FI"/>
            <a:t>Jaettu tilannekuva</a:t>
          </a:r>
          <a:endParaRPr lang="fi-FI" dirty="0"/>
        </a:p>
      </dgm:t>
    </dgm:pt>
    <dgm:pt modelId="{3820C156-E15A-4A45-B630-37BC3A44EA41}" type="parTrans" cxnId="{944495AC-1C27-4000-A9B3-37DC8ED1F964}">
      <dgm:prSet/>
      <dgm:spPr/>
      <dgm:t>
        <a:bodyPr/>
        <a:lstStyle/>
        <a:p>
          <a:endParaRPr lang="fi-FI"/>
        </a:p>
      </dgm:t>
    </dgm:pt>
    <dgm:pt modelId="{93199790-3F28-4881-A32A-9DD9AD462D19}" type="sibTrans" cxnId="{944495AC-1C27-4000-A9B3-37DC8ED1F964}">
      <dgm:prSet/>
      <dgm:spPr/>
      <dgm:t>
        <a:bodyPr/>
        <a:lstStyle/>
        <a:p>
          <a:endParaRPr lang="fi-FI"/>
        </a:p>
      </dgm:t>
    </dgm:pt>
    <dgm:pt modelId="{ABEBBF05-F654-4874-9513-CDE2B1694264}">
      <dgm:prSet/>
      <dgm:spPr/>
      <dgm:t>
        <a:bodyPr/>
        <a:lstStyle/>
        <a:p>
          <a:r>
            <a:rPr lang="fi-FI"/>
            <a:t>Vision päämäärät</a:t>
          </a:r>
          <a:endParaRPr lang="fi-FI" dirty="0"/>
        </a:p>
      </dgm:t>
    </dgm:pt>
    <dgm:pt modelId="{66895057-0771-4AD0-B52A-62EC2F720AF9}" type="parTrans" cxnId="{CB1F7AAC-2456-4945-9FE1-5C5D7FF7481E}">
      <dgm:prSet/>
      <dgm:spPr/>
      <dgm:t>
        <a:bodyPr/>
        <a:lstStyle/>
        <a:p>
          <a:endParaRPr lang="fi-FI"/>
        </a:p>
      </dgm:t>
    </dgm:pt>
    <dgm:pt modelId="{05439D34-EA1A-4733-91D6-FCEFC6409C11}" type="sibTrans" cxnId="{CB1F7AAC-2456-4945-9FE1-5C5D7FF7481E}">
      <dgm:prSet/>
      <dgm:spPr/>
      <dgm:t>
        <a:bodyPr/>
        <a:lstStyle/>
        <a:p>
          <a:endParaRPr lang="fi-FI"/>
        </a:p>
      </dgm:t>
    </dgm:pt>
    <dgm:pt modelId="{45AA8533-EB86-4472-A3FE-AFF3C3C2F4C2}">
      <dgm:prSet/>
      <dgm:spPr/>
      <dgm:t>
        <a:bodyPr/>
        <a:lstStyle/>
        <a:p>
          <a:r>
            <a:rPr lang="fi-FI"/>
            <a:t>Toimet vision päämääriin vastaamiseksi </a:t>
          </a:r>
          <a:endParaRPr lang="fi-FI" dirty="0"/>
        </a:p>
      </dgm:t>
    </dgm:pt>
    <dgm:pt modelId="{80316E70-69D5-44AC-A695-2A2D831CC36E}" type="parTrans" cxnId="{C12D6063-F294-40C8-83E0-A15E75DA4814}">
      <dgm:prSet/>
      <dgm:spPr/>
      <dgm:t>
        <a:bodyPr/>
        <a:lstStyle/>
        <a:p>
          <a:endParaRPr lang="fi-FI"/>
        </a:p>
      </dgm:t>
    </dgm:pt>
    <dgm:pt modelId="{BA6CD32A-23D1-4EB8-B25C-B630211470E1}" type="sibTrans" cxnId="{C12D6063-F294-40C8-83E0-A15E75DA4814}">
      <dgm:prSet/>
      <dgm:spPr/>
      <dgm:t>
        <a:bodyPr/>
        <a:lstStyle/>
        <a:p>
          <a:endParaRPr lang="fi-FI"/>
        </a:p>
      </dgm:t>
    </dgm:pt>
    <dgm:pt modelId="{F4976531-F492-4BEC-BB52-94853BD458E7}" type="pres">
      <dgm:prSet presAssocID="{E9C6E3E2-FCF2-4616-A108-7F26CE02B7A2}" presName="CompostProcess" presStyleCnt="0">
        <dgm:presLayoutVars>
          <dgm:dir/>
          <dgm:resizeHandles val="exact"/>
        </dgm:presLayoutVars>
      </dgm:prSet>
      <dgm:spPr/>
    </dgm:pt>
    <dgm:pt modelId="{5764288A-CFCB-428F-8189-CDDD63C3E2A5}" type="pres">
      <dgm:prSet presAssocID="{E9C6E3E2-FCF2-4616-A108-7F26CE02B7A2}" presName="arrow" presStyleLbl="bgShp" presStyleIdx="0" presStyleCnt="1" custLinFactNeighborX="904"/>
      <dgm:spPr/>
    </dgm:pt>
    <dgm:pt modelId="{985B4E5E-EC2B-447A-B9A8-B936FD58783F}" type="pres">
      <dgm:prSet presAssocID="{E9C6E3E2-FCF2-4616-A108-7F26CE02B7A2}" presName="linearProcess" presStyleCnt="0"/>
      <dgm:spPr/>
    </dgm:pt>
    <dgm:pt modelId="{6F349869-BAA2-4ECE-BA06-254079D1FEF5}" type="pres">
      <dgm:prSet presAssocID="{44816914-08F5-46BA-B359-FBEBD3FB4D59}" presName="textNode" presStyleLbl="node1" presStyleIdx="0" presStyleCnt="3">
        <dgm:presLayoutVars>
          <dgm:bulletEnabled val="1"/>
        </dgm:presLayoutVars>
      </dgm:prSet>
      <dgm:spPr/>
    </dgm:pt>
    <dgm:pt modelId="{5AC98ACD-605E-465D-94D0-026AC93DFB96}" type="pres">
      <dgm:prSet presAssocID="{93199790-3F28-4881-A32A-9DD9AD462D19}" presName="sibTrans" presStyleCnt="0"/>
      <dgm:spPr/>
    </dgm:pt>
    <dgm:pt modelId="{B62471B7-7F2A-4853-BE5E-5CC3621B4351}" type="pres">
      <dgm:prSet presAssocID="{ABEBBF05-F654-4874-9513-CDE2B1694264}" presName="textNode" presStyleLbl="node1" presStyleIdx="1" presStyleCnt="3">
        <dgm:presLayoutVars>
          <dgm:bulletEnabled val="1"/>
        </dgm:presLayoutVars>
      </dgm:prSet>
      <dgm:spPr/>
    </dgm:pt>
    <dgm:pt modelId="{2792F631-EF48-4771-8753-BA4AD12A8762}" type="pres">
      <dgm:prSet presAssocID="{05439D34-EA1A-4733-91D6-FCEFC6409C11}" presName="sibTrans" presStyleCnt="0"/>
      <dgm:spPr/>
    </dgm:pt>
    <dgm:pt modelId="{E4E1A0AC-A840-4182-B315-4304DDB66275}" type="pres">
      <dgm:prSet presAssocID="{45AA8533-EB86-4472-A3FE-AFF3C3C2F4C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803321B-B9D8-46B2-886C-4897A3BA039D}" type="presOf" srcId="{ABEBBF05-F654-4874-9513-CDE2B1694264}" destId="{B62471B7-7F2A-4853-BE5E-5CC3621B4351}" srcOrd="0" destOrd="0" presId="urn:microsoft.com/office/officeart/2005/8/layout/hProcess9"/>
    <dgm:cxn modelId="{5C14B342-C6AC-4642-84F3-14BA0A3F806F}" type="presOf" srcId="{E9C6E3E2-FCF2-4616-A108-7F26CE02B7A2}" destId="{F4976531-F492-4BEC-BB52-94853BD458E7}" srcOrd="0" destOrd="0" presId="urn:microsoft.com/office/officeart/2005/8/layout/hProcess9"/>
    <dgm:cxn modelId="{C12D6063-F294-40C8-83E0-A15E75DA4814}" srcId="{E9C6E3E2-FCF2-4616-A108-7F26CE02B7A2}" destId="{45AA8533-EB86-4472-A3FE-AFF3C3C2F4C2}" srcOrd="2" destOrd="0" parTransId="{80316E70-69D5-44AC-A695-2A2D831CC36E}" sibTransId="{BA6CD32A-23D1-4EB8-B25C-B630211470E1}"/>
    <dgm:cxn modelId="{696A7073-F03A-4E44-9142-F1F2C3AF0291}" type="presOf" srcId="{44816914-08F5-46BA-B359-FBEBD3FB4D59}" destId="{6F349869-BAA2-4ECE-BA06-254079D1FEF5}" srcOrd="0" destOrd="0" presId="urn:microsoft.com/office/officeart/2005/8/layout/hProcess9"/>
    <dgm:cxn modelId="{05C00788-F0E7-41C1-A1DE-BA18C6E370C4}" type="presOf" srcId="{45AA8533-EB86-4472-A3FE-AFF3C3C2F4C2}" destId="{E4E1A0AC-A840-4182-B315-4304DDB66275}" srcOrd="0" destOrd="0" presId="urn:microsoft.com/office/officeart/2005/8/layout/hProcess9"/>
    <dgm:cxn modelId="{CB1F7AAC-2456-4945-9FE1-5C5D7FF7481E}" srcId="{E9C6E3E2-FCF2-4616-A108-7F26CE02B7A2}" destId="{ABEBBF05-F654-4874-9513-CDE2B1694264}" srcOrd="1" destOrd="0" parTransId="{66895057-0771-4AD0-B52A-62EC2F720AF9}" sibTransId="{05439D34-EA1A-4733-91D6-FCEFC6409C11}"/>
    <dgm:cxn modelId="{944495AC-1C27-4000-A9B3-37DC8ED1F964}" srcId="{E9C6E3E2-FCF2-4616-A108-7F26CE02B7A2}" destId="{44816914-08F5-46BA-B359-FBEBD3FB4D59}" srcOrd="0" destOrd="0" parTransId="{3820C156-E15A-4A45-B630-37BC3A44EA41}" sibTransId="{93199790-3F28-4881-A32A-9DD9AD462D19}"/>
    <dgm:cxn modelId="{1219D50E-ED10-4638-A135-B7966A12DB2E}" type="presParOf" srcId="{F4976531-F492-4BEC-BB52-94853BD458E7}" destId="{5764288A-CFCB-428F-8189-CDDD63C3E2A5}" srcOrd="0" destOrd="0" presId="urn:microsoft.com/office/officeart/2005/8/layout/hProcess9"/>
    <dgm:cxn modelId="{3F563CD7-F7BD-4D2C-BA30-7A1B883E446E}" type="presParOf" srcId="{F4976531-F492-4BEC-BB52-94853BD458E7}" destId="{985B4E5E-EC2B-447A-B9A8-B936FD58783F}" srcOrd="1" destOrd="0" presId="urn:microsoft.com/office/officeart/2005/8/layout/hProcess9"/>
    <dgm:cxn modelId="{6D71525E-14D8-4B7F-88BC-E3956D4F7A6F}" type="presParOf" srcId="{985B4E5E-EC2B-447A-B9A8-B936FD58783F}" destId="{6F349869-BAA2-4ECE-BA06-254079D1FEF5}" srcOrd="0" destOrd="0" presId="urn:microsoft.com/office/officeart/2005/8/layout/hProcess9"/>
    <dgm:cxn modelId="{5C41C568-6EE9-4D4D-8C85-1A5636894B10}" type="presParOf" srcId="{985B4E5E-EC2B-447A-B9A8-B936FD58783F}" destId="{5AC98ACD-605E-465D-94D0-026AC93DFB96}" srcOrd="1" destOrd="0" presId="urn:microsoft.com/office/officeart/2005/8/layout/hProcess9"/>
    <dgm:cxn modelId="{FB4E32B0-2810-47B1-902A-34E74C2DFAD9}" type="presParOf" srcId="{985B4E5E-EC2B-447A-B9A8-B936FD58783F}" destId="{B62471B7-7F2A-4853-BE5E-5CC3621B4351}" srcOrd="2" destOrd="0" presId="urn:microsoft.com/office/officeart/2005/8/layout/hProcess9"/>
    <dgm:cxn modelId="{F317869C-A54F-4139-AFF9-3C3B95A60CC8}" type="presParOf" srcId="{985B4E5E-EC2B-447A-B9A8-B936FD58783F}" destId="{2792F631-EF48-4771-8753-BA4AD12A8762}" srcOrd="3" destOrd="0" presId="urn:microsoft.com/office/officeart/2005/8/layout/hProcess9"/>
    <dgm:cxn modelId="{DB13F858-6DE5-4856-82AA-0ADAE05E55ED}" type="presParOf" srcId="{985B4E5E-EC2B-447A-B9A8-B936FD58783F}" destId="{E4E1A0AC-A840-4182-B315-4304DDB6627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2E28A-7F43-4ECB-878F-2123861B74F7}">
      <dsp:nvSpPr>
        <dsp:cNvPr id="0" name=""/>
        <dsp:cNvSpPr/>
      </dsp:nvSpPr>
      <dsp:spPr>
        <a:xfrm>
          <a:off x="11584961" y="2530159"/>
          <a:ext cx="3389665" cy="33896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C58DF0-1F87-445D-9E95-0D9B126B9EC1}">
      <dsp:nvSpPr>
        <dsp:cNvPr id="0" name=""/>
        <dsp:cNvSpPr/>
      </dsp:nvSpPr>
      <dsp:spPr>
        <a:xfrm>
          <a:off x="11161253" y="0"/>
          <a:ext cx="4237082" cy="23081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solidFill>
                <a:schemeClr val="accent1"/>
              </a:solidFill>
            </a:rPr>
            <a:t>Maailma moninapaistuu -  kansainvälinen yhteistyö ja turvallisuusympäristö muuttuu</a:t>
          </a:r>
        </a:p>
      </dsp:txBody>
      <dsp:txXfrm>
        <a:off x="11161253" y="0"/>
        <a:ext cx="4237082" cy="2308138"/>
      </dsp:txXfrm>
    </dsp:sp>
    <dsp:sp modelId="{0E82C4E8-8CE0-4FF8-A05E-33CE77B8C9B1}">
      <dsp:nvSpPr>
        <dsp:cNvPr id="0" name=""/>
        <dsp:cNvSpPr/>
      </dsp:nvSpPr>
      <dsp:spPr>
        <a:xfrm>
          <a:off x="12685190" y="3165446"/>
          <a:ext cx="3389665" cy="33896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AB710A-C2A0-4F6C-8E32-A9AAAE58B334}">
      <dsp:nvSpPr>
        <dsp:cNvPr id="0" name=""/>
        <dsp:cNvSpPr/>
      </dsp:nvSpPr>
      <dsp:spPr>
        <a:xfrm>
          <a:off x="16326256" y="2198226"/>
          <a:ext cx="4015341" cy="25279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solidFill>
                <a:schemeClr val="accent1"/>
              </a:solidFill>
            </a:rPr>
            <a:t>Arvot ja asenteet moninaistuvat</a:t>
          </a:r>
        </a:p>
      </dsp:txBody>
      <dsp:txXfrm>
        <a:off x="16326256" y="2198226"/>
        <a:ext cx="4015341" cy="2527960"/>
      </dsp:txXfrm>
    </dsp:sp>
    <dsp:sp modelId="{5F7C5FD4-A845-4A53-A841-7C54560A2511}">
      <dsp:nvSpPr>
        <dsp:cNvPr id="0" name=""/>
        <dsp:cNvSpPr/>
      </dsp:nvSpPr>
      <dsp:spPr>
        <a:xfrm>
          <a:off x="12685190" y="4436021"/>
          <a:ext cx="3389665" cy="33896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423675-38D8-404C-948E-4B2F7757B96D}">
      <dsp:nvSpPr>
        <dsp:cNvPr id="0" name=""/>
        <dsp:cNvSpPr/>
      </dsp:nvSpPr>
      <dsp:spPr>
        <a:xfrm>
          <a:off x="16326256" y="5968185"/>
          <a:ext cx="4015341" cy="28247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solidFill>
                <a:schemeClr val="accent1"/>
              </a:solidFill>
            </a:rPr>
            <a:t>Väestörakenne muuttuu ja osaamistarpeet kasvavat</a:t>
          </a:r>
        </a:p>
      </dsp:txBody>
      <dsp:txXfrm>
        <a:off x="16326256" y="5968185"/>
        <a:ext cx="4015341" cy="2824721"/>
      </dsp:txXfrm>
    </dsp:sp>
    <dsp:sp modelId="{A83863C2-5686-4A45-80A4-F549E9E59761}">
      <dsp:nvSpPr>
        <dsp:cNvPr id="0" name=""/>
        <dsp:cNvSpPr/>
      </dsp:nvSpPr>
      <dsp:spPr>
        <a:xfrm>
          <a:off x="11584961" y="5072408"/>
          <a:ext cx="3389665" cy="33896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D6FEA6-9064-48BB-9E6C-EF76477CE658}">
      <dsp:nvSpPr>
        <dsp:cNvPr id="0" name=""/>
        <dsp:cNvSpPr/>
      </dsp:nvSpPr>
      <dsp:spPr>
        <a:xfrm>
          <a:off x="11161253" y="8682995"/>
          <a:ext cx="4237082" cy="23081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solidFill>
                <a:schemeClr val="accent1"/>
              </a:solidFill>
            </a:rPr>
            <a:t>Kohti kestävää kasvua </a:t>
          </a:r>
        </a:p>
      </dsp:txBody>
      <dsp:txXfrm>
        <a:off x="11161253" y="8682995"/>
        <a:ext cx="4237082" cy="2308138"/>
      </dsp:txXfrm>
    </dsp:sp>
    <dsp:sp modelId="{96D39F00-A3EA-4B55-A35A-CF77B4B9A193}">
      <dsp:nvSpPr>
        <dsp:cNvPr id="0" name=""/>
        <dsp:cNvSpPr/>
      </dsp:nvSpPr>
      <dsp:spPr>
        <a:xfrm>
          <a:off x="10484732" y="4436021"/>
          <a:ext cx="3389665" cy="33896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C9B84F-05F1-42A6-BB65-CB3FBFA87615}">
      <dsp:nvSpPr>
        <dsp:cNvPr id="0" name=""/>
        <dsp:cNvSpPr/>
      </dsp:nvSpPr>
      <dsp:spPr>
        <a:xfrm>
          <a:off x="6217990" y="5968185"/>
          <a:ext cx="4015341" cy="28247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solidFill>
                <a:schemeClr val="accent1"/>
              </a:solidFill>
            </a:rPr>
            <a:t>Teknologian kehitys mullistaa koulutuksen, tutkimuksen, työn ja yhteiskunnan toiminnan</a:t>
          </a:r>
        </a:p>
      </dsp:txBody>
      <dsp:txXfrm>
        <a:off x="6217990" y="5968185"/>
        <a:ext cx="4015341" cy="2824721"/>
      </dsp:txXfrm>
    </dsp:sp>
    <dsp:sp modelId="{A5D72A3A-B527-44B0-8BA3-3D46849285E6}">
      <dsp:nvSpPr>
        <dsp:cNvPr id="0" name=""/>
        <dsp:cNvSpPr/>
      </dsp:nvSpPr>
      <dsp:spPr>
        <a:xfrm>
          <a:off x="10484732" y="3165446"/>
          <a:ext cx="3389665" cy="33896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B3F1C1-0970-4DA7-A51E-2A0486B083DD}">
      <dsp:nvSpPr>
        <dsp:cNvPr id="0" name=""/>
        <dsp:cNvSpPr/>
      </dsp:nvSpPr>
      <dsp:spPr>
        <a:xfrm>
          <a:off x="6217990" y="2198226"/>
          <a:ext cx="4015341" cy="28247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b="1" kern="1200" dirty="0">
              <a:solidFill>
                <a:schemeClr val="accent1"/>
              </a:solidFill>
            </a:rPr>
            <a:t>Ympäristömuutokset etenevät – planetaariset rajat ylittyvät</a:t>
          </a:r>
        </a:p>
      </dsp:txBody>
      <dsp:txXfrm>
        <a:off x="6217990" y="2198226"/>
        <a:ext cx="4015341" cy="2824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4288A-CFCB-428F-8189-CDDD63C3E2A5}">
      <dsp:nvSpPr>
        <dsp:cNvPr id="0" name=""/>
        <dsp:cNvSpPr/>
      </dsp:nvSpPr>
      <dsp:spPr>
        <a:xfrm>
          <a:off x="1344023" y="0"/>
          <a:ext cx="13816699" cy="88039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49869-BAA2-4ECE-BA06-254079D1FEF5}">
      <dsp:nvSpPr>
        <dsp:cNvPr id="0" name=""/>
        <dsp:cNvSpPr/>
      </dsp:nvSpPr>
      <dsp:spPr>
        <a:xfrm>
          <a:off x="3011" y="2641174"/>
          <a:ext cx="5130045" cy="3521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800" kern="1200"/>
            <a:t>Jaettu tilannekuva</a:t>
          </a:r>
          <a:endParaRPr lang="fi-FI" sz="5800" kern="1200" dirty="0"/>
        </a:p>
      </dsp:txBody>
      <dsp:txXfrm>
        <a:off x="174920" y="2813083"/>
        <a:ext cx="4786227" cy="3177748"/>
      </dsp:txXfrm>
    </dsp:sp>
    <dsp:sp modelId="{B62471B7-7F2A-4853-BE5E-5CC3621B4351}">
      <dsp:nvSpPr>
        <dsp:cNvPr id="0" name=""/>
        <dsp:cNvSpPr/>
      </dsp:nvSpPr>
      <dsp:spPr>
        <a:xfrm>
          <a:off x="5562447" y="2641174"/>
          <a:ext cx="5130045" cy="3521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800" kern="1200"/>
            <a:t>Vision päämäärät</a:t>
          </a:r>
          <a:endParaRPr lang="fi-FI" sz="5800" kern="1200" dirty="0"/>
        </a:p>
      </dsp:txBody>
      <dsp:txXfrm>
        <a:off x="5734356" y="2813083"/>
        <a:ext cx="4786227" cy="3177748"/>
      </dsp:txXfrm>
    </dsp:sp>
    <dsp:sp modelId="{E4E1A0AC-A840-4182-B315-4304DDB66275}">
      <dsp:nvSpPr>
        <dsp:cNvPr id="0" name=""/>
        <dsp:cNvSpPr/>
      </dsp:nvSpPr>
      <dsp:spPr>
        <a:xfrm>
          <a:off x="11121883" y="2641174"/>
          <a:ext cx="5130045" cy="3521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800" kern="1200"/>
            <a:t>Toimet vision päämääriin vastaamiseksi </a:t>
          </a:r>
          <a:endParaRPr lang="fi-FI" sz="5800" kern="1200" dirty="0"/>
        </a:p>
      </dsp:txBody>
      <dsp:txXfrm>
        <a:off x="11293792" y="2813083"/>
        <a:ext cx="4786227" cy="3177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AEE3F59-9DED-DF47-A7A8-69CB9513DC33}" type="datetimeFigureOut">
              <a:rPr lang="en-FI" smtClean="0"/>
              <a:pPr/>
              <a:t>4/25/25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D6C0521-D7E8-684E-8905-0CCFEAA7AFA0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334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61B8C2-BB54-F24A-B64A-46870AF22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5" r="7065"/>
          <a:stretch/>
        </p:blipFill>
        <p:spPr>
          <a:xfrm flipH="1">
            <a:off x="-1" y="-892"/>
            <a:ext cx="24382412" cy="137177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B4BB7-FB05-8949-AEAA-5A07D33439C4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5CD6C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600"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4800" y="5760000"/>
            <a:ext cx="14400000" cy="5770800"/>
          </a:xfrm>
          <a:prstGeom prst="rect">
            <a:avLst/>
          </a:prstGeom>
          <a:noFill/>
        </p:spPr>
        <p:txBody>
          <a:bodyPr wrap="square" lIns="0" tIns="0" rIns="0" bIns="0" anchor="b">
            <a:normAutofit/>
          </a:bodyPr>
          <a:lstStyle>
            <a:lvl1pPr algn="l">
              <a:lnSpc>
                <a:spcPts val="14000"/>
              </a:lnSpc>
              <a:defRPr sz="15000" b="1" i="0" spc="-6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799" y="11988000"/>
            <a:ext cx="22092813" cy="516821"/>
          </a:xfrm>
        </p:spPr>
        <p:txBody>
          <a:bodyPr lIns="0" tIns="0" rIns="0" bIns="0" anchor="t"/>
          <a:lstStyle>
            <a:lvl1pPr marL="0" indent="0" algn="l">
              <a:buNone/>
              <a:defRPr sz="3600">
                <a:solidFill>
                  <a:schemeClr val="accent3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06A36-2A5E-4541-8A0E-6D4DB3DC1C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720000"/>
            <a:ext cx="482142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9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974B3A-8F14-034E-B266-95AED164F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799" y="3618000"/>
            <a:ext cx="22092815" cy="7812000"/>
          </a:xfrm>
          <a:prstGeom prst="roundRect">
            <a:avLst>
              <a:gd name="adj" fmla="val 0"/>
            </a:avLst>
          </a:prstGeom>
          <a:solidFill>
            <a:srgbClr val="2E4C51">
              <a:alpha val="10000"/>
            </a:srgbClr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88FE-73A0-2642-9A72-6AB32DA1C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2C3B-3F22-DE41-BF90-5BA12547C8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C1C19-CF54-1745-9384-5FE51759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585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88FE-73A0-2642-9A72-6AB32DA1C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2C3B-3F22-DE41-BF90-5BA12547C8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6A4586-101E-B149-A6B6-2B64C872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0638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974B3A-8F14-034E-B266-95AED164F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800" y="1144800"/>
            <a:ext cx="22092815" cy="10285200"/>
          </a:xfrm>
          <a:prstGeom prst="roundRect">
            <a:avLst>
              <a:gd name="adj" fmla="val 0"/>
            </a:avLst>
          </a:prstGeom>
          <a:solidFill>
            <a:srgbClr val="2E4C51">
              <a:alpha val="10000"/>
            </a:srgbClr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endParaRPr lang="en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E42AB1-337D-644A-9E01-A7D6A4DEF6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A3408-1EE1-224C-95AD-65795778F7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6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88FE-73A0-2642-9A72-6AB32DA1C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2C3B-3F22-DE41-BF90-5BA12547C8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C1C19-CF54-1745-9384-5FE51759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CBCF5ED-7F44-A44E-8622-8078F579C7E8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1144588" y="3617913"/>
            <a:ext cx="22093237" cy="7812087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047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E42AB1-337D-644A-9E01-A7D6A4DEF6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A3408-1EE1-224C-95AD-65795778F7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352810F-2F1E-C74D-9D51-E437C839F456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1144588" y="1144588"/>
            <a:ext cx="22093237" cy="10285412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0914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352810F-2F1E-C74D-9D51-E437C839F456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0" y="0"/>
            <a:ext cx="24382413" cy="13716000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192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E42AB1-337D-644A-9E01-A7D6A4DEF6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A3408-1EE1-224C-95AD-65795778F7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17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EB4BB7-FB05-8949-AEAA-5A07D33439C4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600"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C9D014-4B9C-A94B-9428-30CF571F7A60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600"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1F1DE-E8E0-4749-840C-2DC0BD1FF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51206" y="3618000"/>
            <a:ext cx="6480000" cy="64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A88E3B-EA9A-7E46-AA1B-FB9F8E0DBE2F}"/>
              </a:ext>
            </a:extLst>
          </p:cNvPr>
          <p:cNvSpPr txBox="1"/>
          <p:nvPr userDrawn="1"/>
        </p:nvSpPr>
        <p:spPr>
          <a:xfrm>
            <a:off x="9645220" y="11076002"/>
            <a:ext cx="509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36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www.aarresaari.net</a:t>
            </a:r>
          </a:p>
        </p:txBody>
      </p:sp>
    </p:spTree>
    <p:extLst>
      <p:ext uri="{BB962C8B-B14F-4D97-AF65-F5344CB8AC3E}">
        <p14:creationId xmlns:p14="http://schemas.microsoft.com/office/powerpoint/2010/main" val="2454926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EB4BB7-FB05-8949-AEAA-5A07D33439C4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600"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0BFF5-3DC5-5142-9792-08864756F5B6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600"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74F13-EC7E-F74B-874C-77A207F13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951206" y="3618000"/>
            <a:ext cx="6480000" cy="64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45CD90-EF3E-2641-84BA-A314603A3A46}"/>
              </a:ext>
            </a:extLst>
          </p:cNvPr>
          <p:cNvSpPr txBox="1"/>
          <p:nvPr userDrawn="1"/>
        </p:nvSpPr>
        <p:spPr>
          <a:xfrm>
            <a:off x="9645220" y="11076002"/>
            <a:ext cx="509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36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www.aarresaari.net</a:t>
            </a:r>
          </a:p>
        </p:txBody>
      </p:sp>
    </p:spTree>
    <p:extLst>
      <p:ext uri="{BB962C8B-B14F-4D97-AF65-F5344CB8AC3E}">
        <p14:creationId xmlns:p14="http://schemas.microsoft.com/office/powerpoint/2010/main" val="56579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EB4BB7-FB05-8949-AEAA-5A07D33439C4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600"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A3D4D-C28E-7143-B1A5-5643485E15BE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600"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07D8F1-D728-8445-B954-6D04F8308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51206" y="3618000"/>
            <a:ext cx="6480000" cy="64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FE675-BC4C-F94C-BAE5-6F546EA887B4}"/>
              </a:ext>
            </a:extLst>
          </p:cNvPr>
          <p:cNvSpPr txBox="1"/>
          <p:nvPr userDrawn="1"/>
        </p:nvSpPr>
        <p:spPr>
          <a:xfrm>
            <a:off x="9645220" y="11076002"/>
            <a:ext cx="509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36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www.aarresaari.net</a:t>
            </a:r>
          </a:p>
        </p:txBody>
      </p:sp>
    </p:spTree>
    <p:extLst>
      <p:ext uri="{BB962C8B-B14F-4D97-AF65-F5344CB8AC3E}">
        <p14:creationId xmlns:p14="http://schemas.microsoft.com/office/powerpoint/2010/main" val="39652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FAE2F-CF16-7046-B5E0-AD7A3BCC3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38"/>
          <a:stretch/>
        </p:blipFill>
        <p:spPr>
          <a:xfrm>
            <a:off x="1" y="0"/>
            <a:ext cx="24382411" cy="1371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B4BB7-FB05-8949-AEAA-5A07D33439C4}"/>
              </a:ext>
            </a:extLst>
          </p:cNvPr>
          <p:cNvSpPr/>
          <p:nvPr userDrawn="1"/>
        </p:nvSpPr>
        <p:spPr>
          <a:xfrm>
            <a:off x="-2" y="0"/>
            <a:ext cx="24382413" cy="13716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600"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4800" y="5760000"/>
            <a:ext cx="14400000" cy="5770800"/>
          </a:xfrm>
          <a:prstGeom prst="rect">
            <a:avLst/>
          </a:prstGeom>
          <a:noFill/>
        </p:spPr>
        <p:txBody>
          <a:bodyPr wrap="square" lIns="0" tIns="0" rIns="0" bIns="0" anchor="b">
            <a:normAutofit/>
          </a:bodyPr>
          <a:lstStyle>
            <a:lvl1pPr algn="l">
              <a:lnSpc>
                <a:spcPts val="14000"/>
              </a:lnSpc>
              <a:defRPr sz="15000" b="1" i="0" spc="-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799" y="11988000"/>
            <a:ext cx="22092813" cy="516821"/>
          </a:xfrm>
        </p:spPr>
        <p:txBody>
          <a:bodyPr lIns="0" tIns="0" rIns="0" bIns="0" anchor="t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06A36-2A5E-4541-8A0E-6D4DB3DC1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00" y="720000"/>
            <a:ext cx="482142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60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3716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1822729" y="4937789"/>
            <a:ext cx="15552716" cy="5588074"/>
          </a:xfrm>
        </p:spPr>
        <p:txBody>
          <a:bodyPr anchor="b" anchorCtr="0">
            <a:noAutofit/>
          </a:bodyPr>
          <a:lstStyle>
            <a:lvl1pPr algn="l">
              <a:defRPr sz="10665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1822729" y="10838874"/>
            <a:ext cx="15552716" cy="17797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800">
                <a:solidFill>
                  <a:srgbClr val="FFFFFF"/>
                </a:solidFill>
              </a:defRPr>
            </a:lvl1pPr>
            <a:lvl2pPr marL="121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2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3095" y="1276801"/>
            <a:ext cx="9854559" cy="17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93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" y="0"/>
            <a:ext cx="24376317" cy="13716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291" y="9272017"/>
            <a:ext cx="18286810" cy="2215918"/>
          </a:xfrm>
        </p:spPr>
        <p:txBody>
          <a:bodyPr rtlCol="0" anchor="b" anchorCtr="0"/>
          <a:lstStyle>
            <a:lvl1pPr algn="l">
              <a:defRPr sz="11999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2387" y="11484864"/>
            <a:ext cx="15905715" cy="914400"/>
          </a:xfrm>
        </p:spPr>
        <p:txBody>
          <a:bodyPr rtlCol="0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914354" indent="0">
              <a:buNone/>
              <a:defRPr sz="4800">
                <a:solidFill>
                  <a:schemeClr val="bg1"/>
                </a:solidFill>
                <a:latin typeface="+mn-lt"/>
              </a:defRPr>
            </a:lvl2pPr>
            <a:lvl3pPr marL="1828709" indent="0">
              <a:buNone/>
              <a:defRPr sz="4800">
                <a:solidFill>
                  <a:schemeClr val="bg1"/>
                </a:solidFill>
                <a:latin typeface="+mn-lt"/>
              </a:defRPr>
            </a:lvl3pPr>
            <a:lvl4pPr marL="2743063" indent="0">
              <a:buNone/>
              <a:defRPr sz="4800">
                <a:solidFill>
                  <a:schemeClr val="bg1"/>
                </a:solidFill>
                <a:latin typeface="+mn-lt"/>
              </a:defRPr>
            </a:lvl4pPr>
            <a:lvl5pPr marL="3657417" indent="0">
              <a:buNone/>
              <a:defRPr sz="48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376284"/>
            <a:ext cx="1828681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</p:spTree>
    <p:extLst>
      <p:ext uri="{BB962C8B-B14F-4D97-AF65-F5344CB8AC3E}">
        <p14:creationId xmlns:p14="http://schemas.microsoft.com/office/powerpoint/2010/main" val="3940379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oja meis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0" y="0"/>
            <a:ext cx="23922195" cy="13716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89" y="5157216"/>
            <a:ext cx="8594801" cy="1828800"/>
          </a:xfrm>
        </p:spPr>
        <p:txBody>
          <a:bodyPr rtlCol="0" anchor="b" anchorCtr="0"/>
          <a:lstStyle/>
          <a:p>
            <a:pPr rtl="0"/>
            <a:r>
              <a:rPr lang="fi-FI" noProof="0"/>
              <a:t>MUOKKAA OTSIKKOA NAPSAUTTAMALLA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76289" y="7443216"/>
            <a:ext cx="8594801" cy="4572000"/>
          </a:xfrm>
        </p:spPr>
        <p:txBody>
          <a:bodyPr rtlCol="0">
            <a:normAutofit/>
          </a:bodyPr>
          <a:lstStyle>
            <a:lvl1pPr marL="0" indent="0">
              <a:lnSpc>
                <a:spcPts val="4800"/>
              </a:lnSpc>
              <a:buNone/>
              <a:defRPr sz="2800"/>
            </a:lvl1pPr>
            <a:lvl2pPr marL="914354" indent="0">
              <a:lnSpc>
                <a:spcPct val="100000"/>
              </a:lnSpc>
              <a:buNone/>
              <a:defRPr sz="3200"/>
            </a:lvl2pPr>
            <a:lvl3pPr marL="1828709" indent="0">
              <a:lnSpc>
                <a:spcPct val="100000"/>
              </a:lnSpc>
              <a:buNone/>
              <a:defRPr sz="3200"/>
            </a:lvl3pPr>
            <a:lvl4pPr marL="2743063" indent="0">
              <a:lnSpc>
                <a:spcPct val="100000"/>
              </a:lnSpc>
              <a:buNone/>
              <a:defRPr sz="3200"/>
            </a:lvl4pPr>
            <a:lvl5pPr marL="3657417" indent="0">
              <a:lnSpc>
                <a:spcPct val="100000"/>
              </a:lnSpc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170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26045" y="-137160"/>
            <a:ext cx="3474494" cy="13716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26999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fi-FI" noProof="0"/>
              <a:t>Tietoja</a:t>
            </a:r>
          </a:p>
        </p:txBody>
      </p:sp>
    </p:spTree>
    <p:extLst>
      <p:ext uri="{BB962C8B-B14F-4D97-AF65-F5344CB8AC3E}">
        <p14:creationId xmlns:p14="http://schemas.microsoft.com/office/powerpoint/2010/main" val="4061801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g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uvan paikkamerkki 25">
            <a:extLst>
              <a:ext uri="{FF2B5EF4-FFF2-40B4-BE49-F238E27FC236}">
                <a16:creationId xmlns:a16="http://schemas.microsoft.com/office/drawing/2014/main" id="{6A9CEDC6-C07A-4AA6-A03A-799447ACA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" y="0"/>
            <a:ext cx="24376317" cy="13716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7109C03-4D2D-4A2D-AC74-49353ED38B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2930526"/>
            <a:ext cx="20051995" cy="9509124"/>
          </a:xfrm>
          <a:solidFill>
            <a:schemeClr val="bg1">
              <a:alpha val="93000"/>
            </a:schemeClr>
          </a:solidFill>
        </p:spPr>
        <p:txBody>
          <a:bodyPr lIns="1005840" tIns="502920" rtlCol="0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682" y="730251"/>
            <a:ext cx="17123835" cy="265112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23" name="Tekstin paikkamerkki 12">
            <a:extLst>
              <a:ext uri="{FF2B5EF4-FFF2-40B4-BE49-F238E27FC236}">
                <a16:creationId xmlns:a16="http://schemas.microsoft.com/office/drawing/2014/main" id="{9EDE4DA5-D561-434E-9452-95025C316A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466683" y="-137160"/>
            <a:ext cx="3474494" cy="13716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25999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fi-FI" noProof="0"/>
              <a:t>Ongelma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3A8936FC-DF00-4C6C-A5FA-13B0BFCC3E58}"/>
              </a:ext>
            </a:extLst>
          </p:cNvPr>
          <p:cNvSpPr/>
          <p:nvPr userDrawn="1"/>
        </p:nvSpPr>
        <p:spPr>
          <a:xfrm>
            <a:off x="20051831" y="2929890"/>
            <a:ext cx="457170" cy="950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429" y="4484672"/>
            <a:ext cx="7771894" cy="182880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28931" y="6437376"/>
            <a:ext cx="7771894" cy="64008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4000">
                <a:solidFill>
                  <a:schemeClr val="accent1"/>
                </a:solidFill>
                <a:latin typeface="+mj-lt"/>
              </a:defRPr>
            </a:lvl2pPr>
            <a:lvl3pPr marL="1828709" indent="0">
              <a:buNone/>
              <a:defRPr sz="4000">
                <a:solidFill>
                  <a:schemeClr val="accent1"/>
                </a:solidFill>
                <a:latin typeface="+mj-lt"/>
              </a:defRPr>
            </a:lvl3pPr>
            <a:lvl4pPr marL="2743063" indent="0">
              <a:buNone/>
              <a:defRPr sz="4000">
                <a:solidFill>
                  <a:schemeClr val="accent1"/>
                </a:solidFill>
                <a:latin typeface="+mj-lt"/>
              </a:defRPr>
            </a:lvl4pPr>
            <a:lvl5pPr marL="3657417" indent="0">
              <a:buNone/>
              <a:defRPr sz="4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8679" y="7091934"/>
            <a:ext cx="7771894" cy="182880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BDD18F8A-C2BE-429D-BB7C-9390EEEE5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80874" y="3832226"/>
            <a:ext cx="7771894" cy="64008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4000">
                <a:solidFill>
                  <a:schemeClr val="accent1"/>
                </a:solidFill>
                <a:latin typeface="+mj-lt"/>
              </a:defRPr>
            </a:lvl2pPr>
            <a:lvl3pPr marL="1828709" indent="0">
              <a:buNone/>
              <a:defRPr sz="4000">
                <a:solidFill>
                  <a:schemeClr val="accent1"/>
                </a:solidFill>
                <a:latin typeface="+mj-lt"/>
              </a:defRPr>
            </a:lvl3pPr>
            <a:lvl4pPr marL="2743063" indent="0">
              <a:buNone/>
              <a:defRPr sz="4000">
                <a:solidFill>
                  <a:schemeClr val="accent1"/>
                </a:solidFill>
                <a:latin typeface="+mj-lt"/>
              </a:defRPr>
            </a:lvl4pPr>
            <a:lvl5pPr marL="3657417" indent="0">
              <a:buNone/>
              <a:defRPr sz="4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FDC9EA4-0AAA-467C-9B89-6966F6E4B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80622" y="4484672"/>
            <a:ext cx="7771894" cy="182880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31ECD896-8F8E-404E-BBAD-FBFCBBE3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80874" y="6437376"/>
            <a:ext cx="7771894" cy="64008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4000">
                <a:solidFill>
                  <a:schemeClr val="accent1"/>
                </a:solidFill>
                <a:latin typeface="+mj-lt"/>
              </a:defRPr>
            </a:lvl2pPr>
            <a:lvl3pPr marL="1828709" indent="0">
              <a:buNone/>
              <a:defRPr sz="4000">
                <a:solidFill>
                  <a:schemeClr val="accent1"/>
                </a:solidFill>
                <a:latin typeface="+mj-lt"/>
              </a:defRPr>
            </a:lvl3pPr>
            <a:lvl4pPr marL="2743063" indent="0">
              <a:buNone/>
              <a:defRPr sz="4000">
                <a:solidFill>
                  <a:schemeClr val="accent1"/>
                </a:solidFill>
                <a:latin typeface="+mj-lt"/>
              </a:defRPr>
            </a:lvl4pPr>
            <a:lvl5pPr marL="3657417" indent="0">
              <a:buNone/>
              <a:defRPr sz="4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6BEE435C-8719-41E1-838A-87FB6B0BA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80622" y="7091934"/>
            <a:ext cx="7771894" cy="182880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9DAC0554-380F-4627-9E3C-FCDA9EE3B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931" y="9418320"/>
            <a:ext cx="7771894" cy="64008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4000">
                <a:solidFill>
                  <a:schemeClr val="accent1"/>
                </a:solidFill>
                <a:latin typeface="+mj-lt"/>
              </a:defRPr>
            </a:lvl2pPr>
            <a:lvl3pPr marL="1828709" indent="0">
              <a:buNone/>
              <a:defRPr sz="4000">
                <a:solidFill>
                  <a:schemeClr val="accent1"/>
                </a:solidFill>
                <a:latin typeface="+mj-lt"/>
              </a:defRPr>
            </a:lvl3pPr>
            <a:lvl4pPr marL="2743063" indent="0">
              <a:buNone/>
              <a:defRPr sz="4000">
                <a:solidFill>
                  <a:schemeClr val="accent1"/>
                </a:solidFill>
                <a:latin typeface="+mj-lt"/>
              </a:defRPr>
            </a:lvl4pPr>
            <a:lvl5pPr marL="3657417" indent="0">
              <a:buNone/>
              <a:defRPr sz="4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32C9479E-1665-465C-9B07-8AC7E3F4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28679" y="10072878"/>
            <a:ext cx="7771894" cy="1475208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2101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ka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19310" y="3138068"/>
            <a:ext cx="14386812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9" name="Kuvan paikkamerkki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67138" y="1097280"/>
            <a:ext cx="8777669" cy="1152144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9926" y="730251"/>
            <a:ext cx="10205350" cy="265112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5563" y="4187952"/>
            <a:ext cx="10240613" cy="64008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4000">
                <a:solidFill>
                  <a:schemeClr val="accent1"/>
                </a:solidFill>
                <a:latin typeface="+mj-lt"/>
              </a:defRPr>
            </a:lvl2pPr>
            <a:lvl3pPr marL="1828709" indent="0">
              <a:buNone/>
              <a:defRPr sz="4000">
                <a:solidFill>
                  <a:schemeClr val="accent1"/>
                </a:solidFill>
                <a:latin typeface="+mj-lt"/>
              </a:defRPr>
            </a:lvl3pPr>
            <a:lvl4pPr marL="2743063" indent="0">
              <a:buNone/>
              <a:defRPr sz="4000">
                <a:solidFill>
                  <a:schemeClr val="accent1"/>
                </a:solidFill>
                <a:latin typeface="+mj-lt"/>
              </a:defRPr>
            </a:lvl4pPr>
            <a:lvl5pPr marL="3657417" indent="0">
              <a:buNone/>
              <a:defRPr sz="4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05311" y="4845368"/>
            <a:ext cx="10240613" cy="128016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05813" y="6455664"/>
            <a:ext cx="10240613" cy="64008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4000">
                <a:solidFill>
                  <a:schemeClr val="accent1"/>
                </a:solidFill>
                <a:latin typeface="+mj-lt"/>
              </a:defRPr>
            </a:lvl2pPr>
            <a:lvl3pPr marL="1828709" indent="0">
              <a:buNone/>
              <a:defRPr sz="4000">
                <a:solidFill>
                  <a:schemeClr val="accent1"/>
                </a:solidFill>
                <a:latin typeface="+mj-lt"/>
              </a:defRPr>
            </a:lvl3pPr>
            <a:lvl4pPr marL="2743063" indent="0">
              <a:buNone/>
              <a:defRPr sz="4000">
                <a:solidFill>
                  <a:schemeClr val="accent1"/>
                </a:solidFill>
                <a:latin typeface="+mj-lt"/>
              </a:defRPr>
            </a:lvl4pPr>
            <a:lvl5pPr marL="3657417" indent="0">
              <a:buNone/>
              <a:defRPr sz="4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6" name="Tekstin paikkamerkki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305561" y="7118580"/>
            <a:ext cx="10240613" cy="91440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97534" y="8119872"/>
            <a:ext cx="10240613" cy="64008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4000">
                <a:solidFill>
                  <a:schemeClr val="accent1"/>
                </a:solidFill>
                <a:latin typeface="+mj-lt"/>
              </a:defRPr>
            </a:lvl2pPr>
            <a:lvl3pPr marL="1828709" indent="0">
              <a:buNone/>
              <a:defRPr sz="4000">
                <a:solidFill>
                  <a:schemeClr val="accent1"/>
                </a:solidFill>
                <a:latin typeface="+mj-lt"/>
              </a:defRPr>
            </a:lvl3pPr>
            <a:lvl4pPr marL="2743063" indent="0">
              <a:buNone/>
              <a:defRPr sz="4000">
                <a:solidFill>
                  <a:schemeClr val="accent1"/>
                </a:solidFill>
                <a:latin typeface="+mj-lt"/>
              </a:defRPr>
            </a:lvl4pPr>
            <a:lvl5pPr marL="3657417" indent="0">
              <a:buNone/>
              <a:defRPr sz="4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97282" y="8776336"/>
            <a:ext cx="10240613" cy="128016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97784" y="10405872"/>
            <a:ext cx="10240613" cy="64008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4000">
                <a:solidFill>
                  <a:schemeClr val="accent1"/>
                </a:solidFill>
                <a:latin typeface="+mj-lt"/>
              </a:defRPr>
            </a:lvl2pPr>
            <a:lvl3pPr marL="1828709" indent="0">
              <a:buNone/>
              <a:defRPr sz="4000">
                <a:solidFill>
                  <a:schemeClr val="accent1"/>
                </a:solidFill>
                <a:latin typeface="+mj-lt"/>
              </a:defRPr>
            </a:lvl3pPr>
            <a:lvl4pPr marL="2743063" indent="0">
              <a:buNone/>
              <a:defRPr sz="4000">
                <a:solidFill>
                  <a:schemeClr val="accent1"/>
                </a:solidFill>
                <a:latin typeface="+mj-lt"/>
              </a:defRPr>
            </a:lvl4pPr>
            <a:lvl5pPr marL="3657417" indent="0">
              <a:buNone/>
              <a:defRPr sz="4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4" name="Tekstin paikkamerkki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297532" y="11071004"/>
            <a:ext cx="10240613" cy="128016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79571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uvan paikkamerkki 21">
            <a:extLst>
              <a:ext uri="{FF2B5EF4-FFF2-40B4-BE49-F238E27FC236}">
                <a16:creationId xmlns:a16="http://schemas.microsoft.com/office/drawing/2014/main" id="{02412796-7042-4809-B0D2-CA19D0001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" y="0"/>
            <a:ext cx="24376317" cy="13716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2387" y="1717915"/>
            <a:ext cx="8064483" cy="2651126"/>
          </a:xfrm>
        </p:spPr>
        <p:txBody>
          <a:bodyPr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6866" y="2346658"/>
            <a:ext cx="5486043" cy="73152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  <a:lvl2pPr marL="914354" indent="0">
              <a:buNone/>
              <a:defRPr sz="3600">
                <a:latin typeface="+mj-lt"/>
              </a:defRPr>
            </a:lvl2pPr>
            <a:lvl3pPr marL="1828709" indent="0">
              <a:buNone/>
              <a:defRPr sz="3600">
                <a:latin typeface="+mj-lt"/>
              </a:defRPr>
            </a:lvl3pPr>
            <a:lvl4pPr marL="2743063" indent="0">
              <a:buNone/>
              <a:defRPr sz="3600">
                <a:latin typeface="+mj-lt"/>
              </a:defRPr>
            </a:lvl4pPr>
            <a:lvl5pPr marL="3657417" indent="0">
              <a:buNone/>
              <a:defRPr sz="36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6866" y="3044824"/>
            <a:ext cx="5486043" cy="1828800"/>
          </a:xfrm>
        </p:spPr>
        <p:txBody>
          <a:bodyPr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35CDA3A0-B53D-4D18-9792-E99DB7DFD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6866" y="5487986"/>
            <a:ext cx="5486043" cy="73152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  <a:lvl2pPr marL="914354" indent="0">
              <a:buNone/>
              <a:defRPr sz="3600">
                <a:latin typeface="+mj-lt"/>
              </a:defRPr>
            </a:lvl2pPr>
            <a:lvl3pPr marL="1828709" indent="0">
              <a:buNone/>
              <a:defRPr sz="3600">
                <a:latin typeface="+mj-lt"/>
              </a:defRPr>
            </a:lvl3pPr>
            <a:lvl4pPr marL="2743063" indent="0">
              <a:buNone/>
              <a:defRPr sz="3600">
                <a:latin typeface="+mj-lt"/>
              </a:defRPr>
            </a:lvl4pPr>
            <a:lvl5pPr marL="3657417" indent="0">
              <a:buNone/>
              <a:defRPr sz="36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6866" y="6148052"/>
            <a:ext cx="5486043" cy="1828800"/>
          </a:xfrm>
        </p:spPr>
        <p:txBody>
          <a:bodyPr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DF7E20CD-913D-437E-9659-9C125387E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70945" y="2365614"/>
            <a:ext cx="5486043" cy="73152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  <a:lvl2pPr marL="914354" indent="0">
              <a:buNone/>
              <a:defRPr sz="3600">
                <a:latin typeface="+mj-lt"/>
              </a:defRPr>
            </a:lvl2pPr>
            <a:lvl3pPr marL="1828709" indent="0">
              <a:buNone/>
              <a:defRPr sz="3600">
                <a:latin typeface="+mj-lt"/>
              </a:defRPr>
            </a:lvl3pPr>
            <a:lvl4pPr marL="2743063" indent="0">
              <a:buNone/>
              <a:defRPr sz="3600">
                <a:latin typeface="+mj-lt"/>
              </a:defRPr>
            </a:lvl4pPr>
            <a:lvl5pPr marL="3657417" indent="0">
              <a:buNone/>
              <a:defRPr sz="36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  <p:sp>
        <p:nvSpPr>
          <p:cNvPr id="17" name="Tekstin paikkamerkki 12">
            <a:extLst>
              <a:ext uri="{FF2B5EF4-FFF2-40B4-BE49-F238E27FC236}">
                <a16:creationId xmlns:a16="http://schemas.microsoft.com/office/drawing/2014/main" id="{DB390311-D71A-47E1-A6A4-FC51999254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370945" y="3063780"/>
            <a:ext cx="5486043" cy="1828800"/>
          </a:xfrm>
        </p:spPr>
        <p:txBody>
          <a:bodyPr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A6F112C5-2301-4903-8FFC-3D13F2BD7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370945" y="5506942"/>
            <a:ext cx="5486043" cy="731520"/>
          </a:xfrm>
        </p:spPr>
        <p:txBody>
          <a:bodyPr rtlCol="0">
            <a:no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  <a:lvl2pPr marL="914354" indent="0">
              <a:buNone/>
              <a:defRPr sz="3600">
                <a:latin typeface="+mj-lt"/>
              </a:defRPr>
            </a:lvl2pPr>
            <a:lvl3pPr marL="1828709" indent="0">
              <a:buNone/>
              <a:defRPr sz="3600">
                <a:latin typeface="+mj-lt"/>
              </a:defRPr>
            </a:lvl3pPr>
            <a:lvl4pPr marL="2743063" indent="0">
              <a:buNone/>
              <a:defRPr sz="3600">
                <a:latin typeface="+mj-lt"/>
              </a:defRPr>
            </a:lvl4pPr>
            <a:lvl5pPr marL="3657417" indent="0">
              <a:buNone/>
              <a:defRPr sz="36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  <p:sp>
        <p:nvSpPr>
          <p:cNvPr id="19" name="Tekstin paikkamerkki 12">
            <a:extLst>
              <a:ext uri="{FF2B5EF4-FFF2-40B4-BE49-F238E27FC236}">
                <a16:creationId xmlns:a16="http://schemas.microsoft.com/office/drawing/2014/main" id="{867721ED-86DF-4220-A638-CB65E0B5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370945" y="6167008"/>
            <a:ext cx="5486043" cy="1828800"/>
          </a:xfrm>
        </p:spPr>
        <p:txBody>
          <a:bodyPr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5620BB15-729F-4427-9DF3-6861F012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63980"/>
            <a:ext cx="975448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</p:spTree>
    <p:extLst>
      <p:ext uri="{BB962C8B-B14F-4D97-AF65-F5344CB8AC3E}">
        <p14:creationId xmlns:p14="http://schemas.microsoft.com/office/powerpoint/2010/main" val="155921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ed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0" y="0"/>
            <a:ext cx="23922195" cy="13716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677" y="731521"/>
            <a:ext cx="12800767" cy="2651126"/>
          </a:xfrm>
        </p:spPr>
        <p:txBody>
          <a:bodyPr rtlCol="0"/>
          <a:lstStyle/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8684" y="4000585"/>
            <a:ext cx="6324186" cy="6819814"/>
          </a:xfrm>
        </p:spPr>
        <p:txBody>
          <a:bodyPr rtlCol="0">
            <a:norm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3600"/>
            </a:lvl1pPr>
            <a:lvl2pPr marL="914354" indent="0">
              <a:buNone/>
              <a:defRPr sz="2800"/>
            </a:lvl2pPr>
            <a:lvl3pPr marL="1828709" indent="0">
              <a:buNone/>
              <a:defRPr sz="2800"/>
            </a:lvl3pPr>
            <a:lvl4pPr marL="2743063" indent="0">
              <a:buNone/>
              <a:defRPr sz="2800"/>
            </a:lvl4pPr>
            <a:lvl5pPr marL="3657417" indent="0">
              <a:buNone/>
              <a:defRPr sz="28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170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12" name="Tekstin paikkamerkki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78342" y="11027664"/>
            <a:ext cx="13916262" cy="2743200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1999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fi-FI" noProof="0"/>
              <a:t>Edut</a:t>
            </a:r>
          </a:p>
        </p:txBody>
      </p:sp>
    </p:spTree>
    <p:extLst>
      <p:ext uri="{BB962C8B-B14F-4D97-AF65-F5344CB8AC3E}">
        <p14:creationId xmlns:p14="http://schemas.microsoft.com/office/powerpoint/2010/main" val="523540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05A412B8-4256-47AC-A275-1AC354C4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" y="0"/>
            <a:ext cx="24376317" cy="13716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92" y="10168128"/>
            <a:ext cx="16622710" cy="2098508"/>
          </a:xfrm>
        </p:spPr>
        <p:txBody>
          <a:bodyPr rtlCol="0" anchor="b">
            <a:normAutofit/>
          </a:bodyPr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DBCBD4E-87D0-4BA6-A1B4-3DC9452A3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395846"/>
            <a:ext cx="1828681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</p:spTree>
    <p:extLst>
      <p:ext uri="{BB962C8B-B14F-4D97-AF65-F5344CB8AC3E}">
        <p14:creationId xmlns:p14="http://schemas.microsoft.com/office/powerpoint/2010/main" val="3850766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etoiminta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" y="0"/>
            <a:ext cx="24376317" cy="13716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89316" y="4974331"/>
            <a:ext cx="5851779" cy="5428758"/>
          </a:xfrm>
          <a:solidFill>
            <a:schemeClr val="bg1">
              <a:alpha val="85000"/>
            </a:schemeClr>
          </a:solidFill>
        </p:spPr>
        <p:txBody>
          <a:bodyPr tIns="429768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2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46486" y="6748272"/>
            <a:ext cx="4937439" cy="2743200"/>
          </a:xfrm>
        </p:spPr>
        <p:txBody>
          <a:bodyPr rtlCol="0"/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71413" y="4974330"/>
            <a:ext cx="5851779" cy="5431536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3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46915" y="6748272"/>
            <a:ext cx="4937439" cy="2743200"/>
          </a:xfrm>
        </p:spPr>
        <p:txBody>
          <a:bodyPr rtlCol="0"/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580362" y="4974330"/>
            <a:ext cx="5851779" cy="5431536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4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037532" y="6748272"/>
            <a:ext cx="4937439" cy="2743200"/>
          </a:xfrm>
        </p:spPr>
        <p:txBody>
          <a:bodyPr rtlCol="0"/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1676291" y="12712701"/>
            <a:ext cx="5486043" cy="7302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89316" y="4517136"/>
            <a:ext cx="585177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1413" y="4517136"/>
            <a:ext cx="585177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580362" y="4517136"/>
            <a:ext cx="585177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</p:spTree>
    <p:extLst>
      <p:ext uri="{BB962C8B-B14F-4D97-AF65-F5344CB8AC3E}">
        <p14:creationId xmlns:p14="http://schemas.microsoft.com/office/powerpoint/2010/main" val="768033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uvan paikkamerkki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048" y="0"/>
            <a:ext cx="24376317" cy="13716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4517136"/>
            <a:ext cx="24379365" cy="5486400"/>
          </a:xfrm>
          <a:solidFill>
            <a:schemeClr val="accent2">
              <a:alpha val="95000"/>
            </a:schemeClr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i-FI" noProof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4030" y="5504688"/>
            <a:ext cx="5120307" cy="1207008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533373" indent="0">
              <a:buNone/>
              <a:defRPr/>
            </a:lvl2pPr>
            <a:lvl3pPr marL="1085796" indent="0">
              <a:buNone/>
              <a:defRPr/>
            </a:lvl3pPr>
            <a:lvl4pPr marL="1619169" indent="0">
              <a:buNone/>
              <a:defRPr/>
            </a:lvl4pPr>
            <a:lvl5pPr marL="2152542" indent="0">
              <a:buNone/>
              <a:defRPr/>
            </a:lvl5pPr>
          </a:lstStyle>
          <a:p>
            <a:pPr lvl="0" rtl="0"/>
            <a:r>
              <a:rPr lang="fi-FI" noProof="0"/>
              <a:t>1</a:t>
            </a:r>
          </a:p>
        </p:txBody>
      </p:sp>
      <p:sp>
        <p:nvSpPr>
          <p:cNvPr id="17" name="Tekstin paikkamerkki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31053" y="5504688"/>
            <a:ext cx="5120307" cy="120700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7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533373" lvl="0" indent="-533373" algn="ctr" rtl="0"/>
            <a:r>
              <a:rPr lang="fi-FI" noProof="0"/>
              <a:t>2</a:t>
            </a:r>
          </a:p>
        </p:txBody>
      </p:sp>
      <p:sp>
        <p:nvSpPr>
          <p:cNvPr id="18" name="Tekstin paikkamerkki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733364" y="5504688"/>
            <a:ext cx="5120307" cy="120700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7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533373" lvl="0" indent="-533373" algn="ctr" rtl="0"/>
            <a:r>
              <a:rPr lang="fi-FI" noProof="0"/>
              <a:t>3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34030" y="7004304"/>
            <a:ext cx="5120307" cy="2743200"/>
          </a:xfrm>
        </p:spPr>
        <p:txBody>
          <a:bodyPr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914354" indent="0"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1828709" indent="0"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2743063" indent="0"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3657417" indent="0"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31053" y="7004304"/>
            <a:ext cx="5120307" cy="2743200"/>
          </a:xfrm>
        </p:spPr>
        <p:txBody>
          <a:bodyPr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914354" indent="0"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1828709" indent="0"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2743063" indent="0"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3657417" indent="0"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4" name="Tekstin paikkamerkki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733364" y="7004304"/>
            <a:ext cx="5120307" cy="2743200"/>
          </a:xfrm>
        </p:spPr>
        <p:txBody>
          <a:bodyPr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914354" indent="0"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1828709" indent="0"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2743063" indent="0"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3657417" indent="0"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5" name="Päivämäärän paikkamerkki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676291" y="12712701"/>
            <a:ext cx="5486043" cy="7302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0871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CAB243-F0C8-B540-A779-9D467E3FB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35" b="7535"/>
          <a:stretch/>
        </p:blipFill>
        <p:spPr>
          <a:xfrm>
            <a:off x="0" y="1"/>
            <a:ext cx="24382412" cy="1371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B4BB7-FB05-8949-AEAA-5A07D33439C4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5600"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4800" y="5760000"/>
            <a:ext cx="14400000" cy="5770800"/>
          </a:xfrm>
          <a:prstGeom prst="rect">
            <a:avLst/>
          </a:prstGeom>
          <a:noFill/>
        </p:spPr>
        <p:txBody>
          <a:bodyPr wrap="square" lIns="0" tIns="0" rIns="0" bIns="0" anchor="b">
            <a:normAutofit/>
          </a:bodyPr>
          <a:lstStyle>
            <a:lvl1pPr algn="l">
              <a:lnSpc>
                <a:spcPts val="14000"/>
              </a:lnSpc>
              <a:defRPr sz="15000" b="1" i="0" spc="-6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799" y="11988000"/>
            <a:ext cx="22092813" cy="516821"/>
          </a:xfrm>
        </p:spPr>
        <p:txBody>
          <a:bodyPr lIns="0" tIns="0" rIns="0" bIns="0" anchor="t"/>
          <a:lstStyle>
            <a:lvl1pPr marL="0" indent="0" algn="l">
              <a:buNone/>
              <a:defRPr sz="3600">
                <a:solidFill>
                  <a:schemeClr val="accent3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06A36-2A5E-4541-8A0E-6D4DB3DC1C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720000"/>
            <a:ext cx="482142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9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048" y="0"/>
            <a:ext cx="24376317" cy="13716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39557" y="4242816"/>
            <a:ext cx="5120307" cy="1828800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999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  <a:lvl2pPr marL="533373" indent="0">
              <a:buNone/>
              <a:defRPr/>
            </a:lvl2pPr>
            <a:lvl3pPr marL="1085796" indent="0">
              <a:buNone/>
              <a:defRPr/>
            </a:lvl3pPr>
            <a:lvl4pPr marL="1619169" indent="0">
              <a:buNone/>
              <a:defRPr/>
            </a:lvl4pPr>
            <a:lvl5pPr marL="2152542" indent="0">
              <a:buNone/>
              <a:defRPr/>
            </a:lvl5pPr>
          </a:lstStyle>
          <a:p>
            <a:pPr lvl="0" rtl="0"/>
            <a:r>
              <a:rPr lang="fi-FI" noProof="0"/>
              <a:t>1</a:t>
            </a:r>
          </a:p>
        </p:txBody>
      </p:sp>
      <p:sp>
        <p:nvSpPr>
          <p:cNvPr id="17" name="Tekstin paikkamerkki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00575" y="4242816"/>
            <a:ext cx="5120307" cy="18288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11999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533373" lvl="0" indent="-533373" algn="ctr" rtl="0"/>
            <a:r>
              <a:rPr lang="fi-FI" noProof="0"/>
              <a:t>2</a:t>
            </a:r>
          </a:p>
        </p:txBody>
      </p:sp>
      <p:sp>
        <p:nvSpPr>
          <p:cNvPr id="18" name="Tekstin paikkamerkki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061592" y="4242816"/>
            <a:ext cx="5184673" cy="18288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11999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533373" lvl="0" indent="-533373" algn="ctr" rtl="0"/>
            <a:r>
              <a:rPr lang="fi-FI" noProof="0"/>
              <a:t>3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39557" y="7461504"/>
            <a:ext cx="5120307" cy="2377440"/>
          </a:xfrm>
        </p:spPr>
        <p:txBody>
          <a:bodyPr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914354" indent="0"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1828709" indent="0"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2743063" indent="0"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3657417" indent="0"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00575" y="7461504"/>
            <a:ext cx="5120307" cy="2377440"/>
          </a:xfrm>
        </p:spPr>
        <p:txBody>
          <a:bodyPr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914354" indent="0"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1828709" indent="0"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2743063" indent="0"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3657417" indent="0"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4" name="Tekstin paikkamerkki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061593" y="7461504"/>
            <a:ext cx="5120307" cy="2377440"/>
          </a:xfrm>
        </p:spPr>
        <p:txBody>
          <a:bodyPr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914354" indent="0"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1828709" indent="0"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2743063" indent="0"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3657417" indent="0"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5" name="Päivämäärän paikkamerkki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676291" y="12712701"/>
            <a:ext cx="5486043" cy="7302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3616" y="6463690"/>
            <a:ext cx="2018265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</p:spTree>
    <p:extLst>
      <p:ext uri="{BB962C8B-B14F-4D97-AF65-F5344CB8AC3E}">
        <p14:creationId xmlns:p14="http://schemas.microsoft.com/office/powerpoint/2010/main" val="172626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" y="0"/>
            <a:ext cx="24376317" cy="13716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5603" y="3381376"/>
            <a:ext cx="18286810" cy="77724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rtlCol="0" anchor="b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120" y="730251"/>
            <a:ext cx="15787612" cy="2651126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534" y="5372100"/>
            <a:ext cx="7314724" cy="548640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/>
            </a:lvl1pPr>
            <a:lvl2pPr marL="914354" indent="0">
              <a:buNone/>
              <a:defRPr sz="2800"/>
            </a:lvl2pPr>
            <a:lvl3pPr marL="1828709" indent="0">
              <a:buNone/>
              <a:defRPr sz="2800"/>
            </a:lvl3pPr>
            <a:lvl4pPr marL="2743063" indent="0">
              <a:buNone/>
              <a:defRPr sz="2800"/>
            </a:lvl4pPr>
            <a:lvl5pPr marL="3657417" indent="0">
              <a:buNone/>
              <a:defRPr sz="28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258057" y="3838576"/>
            <a:ext cx="7314724" cy="1280160"/>
          </a:xfrm>
        </p:spPr>
        <p:txBody>
          <a:bodyPr rtlCol="0" anchor="b">
            <a:norm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5258057" y="5372100"/>
            <a:ext cx="7314724" cy="5486400"/>
          </a:xfrm>
        </p:spPr>
        <p:txBody>
          <a:bodyPr rtlCol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/>
            </a:lvl1pPr>
            <a:lvl2pPr marL="914354" indent="0">
              <a:buNone/>
              <a:defRPr sz="2800"/>
            </a:lvl2pPr>
            <a:lvl3pPr marL="1828709" indent="0">
              <a:buNone/>
              <a:defRPr sz="2800"/>
            </a:lvl3pPr>
            <a:lvl4pPr marL="2743063" indent="0">
              <a:buNone/>
              <a:defRPr sz="2800"/>
            </a:lvl4pPr>
            <a:lvl5pPr marL="3657417" indent="0">
              <a:buNone/>
              <a:defRPr sz="28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35385" y="3381376"/>
            <a:ext cx="457170" cy="77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</p:spTree>
    <p:extLst>
      <p:ext uri="{BB962C8B-B14F-4D97-AF65-F5344CB8AC3E}">
        <p14:creationId xmlns:p14="http://schemas.microsoft.com/office/powerpoint/2010/main" val="3790160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121B4B07-1B80-41CF-89AC-82A7628C9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" y="0"/>
            <a:ext cx="24376317" cy="13716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840922-E552-4901-81AD-E458DA6BF7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33461" y="3050286"/>
            <a:ext cx="20115491" cy="1097280"/>
          </a:xfrm>
        </p:spPr>
        <p:txBody>
          <a:bodyPr rtlCol="0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914354" indent="0" algn="ctr">
              <a:buNone/>
              <a:defRPr sz="4800">
                <a:latin typeface="+mj-lt"/>
              </a:defRPr>
            </a:lvl2pPr>
            <a:lvl3pPr marL="1828709" indent="0" algn="ctr">
              <a:buNone/>
              <a:defRPr sz="4800">
                <a:latin typeface="+mj-lt"/>
              </a:defRPr>
            </a:lvl3pPr>
            <a:lvl4pPr marL="2743063" indent="0" algn="ctr">
              <a:buNone/>
              <a:defRPr sz="4800">
                <a:latin typeface="+mj-lt"/>
              </a:defRPr>
            </a:lvl4pPr>
            <a:lvl5pPr marL="3657417" indent="0" algn="ctr">
              <a:buNone/>
              <a:defRPr sz="48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  <p:sp>
        <p:nvSpPr>
          <p:cNvPr id="17" name="Päivämäärän paikkamerkki 6">
            <a:extLst>
              <a:ext uri="{FF2B5EF4-FFF2-40B4-BE49-F238E27FC236}">
                <a16:creationId xmlns:a16="http://schemas.microsoft.com/office/drawing/2014/main" id="{5DC05003-DC7F-4DC2-9902-F09425302D88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1676291" y="12712701"/>
            <a:ext cx="5486043" cy="7302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7E5DD934-36C9-4200-9B07-20B7B5F9B9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89316" y="5394960"/>
            <a:ext cx="5851779" cy="5008128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2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6131369D-6688-434C-89C0-00892AA2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71413" y="5395175"/>
            <a:ext cx="5851779" cy="5010690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3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255864CA-BF08-4C2C-88EB-589BDFBE27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580362" y="5395175"/>
            <a:ext cx="5851779" cy="5010690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4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9B0287FA-646A-4E57-8C1A-1931B75F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1413" y="4937760"/>
            <a:ext cx="585177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3ED43C36-F674-49C6-8542-3721B150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580362" y="4937760"/>
            <a:ext cx="585177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DCCF3302-2960-44AC-A88C-4C2817511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89316" y="4937760"/>
            <a:ext cx="585177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46486" y="7168896"/>
            <a:ext cx="4937439" cy="2743200"/>
          </a:xfrm>
        </p:spPr>
        <p:txBody>
          <a:bodyPr rtlCol="0"/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46915" y="7168896"/>
            <a:ext cx="4937439" cy="2743200"/>
          </a:xfrm>
        </p:spPr>
        <p:txBody>
          <a:bodyPr rtlCol="0"/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037532" y="7168896"/>
            <a:ext cx="4937439" cy="2743200"/>
          </a:xfrm>
        </p:spPr>
        <p:txBody>
          <a:bodyPr rtlCol="0"/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</p:spTree>
    <p:extLst>
      <p:ext uri="{BB962C8B-B14F-4D97-AF65-F5344CB8AC3E}">
        <p14:creationId xmlns:p14="http://schemas.microsoft.com/office/powerpoint/2010/main" val="382581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t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5" name="Tekstin paikkamerkki 5">
            <a:extLst>
              <a:ext uri="{FF2B5EF4-FFF2-40B4-BE49-F238E27FC236}">
                <a16:creationId xmlns:a16="http://schemas.microsoft.com/office/drawing/2014/main" id="{5487709A-3CB5-4242-9D31-5DAC5D049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17335" y="4261104"/>
            <a:ext cx="4023098" cy="54864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6" name="Tekstin paikkamerkki 5">
            <a:extLst>
              <a:ext uri="{FF2B5EF4-FFF2-40B4-BE49-F238E27FC236}">
                <a16:creationId xmlns:a16="http://schemas.microsoft.com/office/drawing/2014/main" id="{D81AA656-0DD9-4717-8FC2-4C8C03D06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7335" y="10369296"/>
            <a:ext cx="4023098" cy="54864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7" name="Tekstin paikkamerkki 5">
            <a:extLst>
              <a:ext uri="{FF2B5EF4-FFF2-40B4-BE49-F238E27FC236}">
                <a16:creationId xmlns:a16="http://schemas.microsoft.com/office/drawing/2014/main" id="{970652C9-A2DF-48D4-9530-B3F495F7A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2387" y="6547104"/>
            <a:ext cx="4023098" cy="54864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8" name="Tekstin paikkamerkki 5">
            <a:extLst>
              <a:ext uri="{FF2B5EF4-FFF2-40B4-BE49-F238E27FC236}">
                <a16:creationId xmlns:a16="http://schemas.microsoft.com/office/drawing/2014/main" id="{FBD279E7-C7DE-4501-9F36-BA9F05FFF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89120" y="6547104"/>
            <a:ext cx="4023098" cy="54864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514BA6D1-4FDE-40E9-9F24-4719889A55F7}"/>
              </a:ext>
            </a:extLst>
          </p:cNvPr>
          <p:cNvCxnSpPr>
            <a:cxnSpLocks/>
          </p:cNvCxnSpPr>
          <p:nvPr userDrawn="1"/>
        </p:nvCxnSpPr>
        <p:spPr>
          <a:xfrm>
            <a:off x="1859159" y="7263232"/>
            <a:ext cx="20664095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41A3B553-82A9-403C-B8D4-D8C8A4A395B7}"/>
              </a:ext>
            </a:extLst>
          </p:cNvPr>
          <p:cNvCxnSpPr>
            <a:cxnSpLocks/>
          </p:cNvCxnSpPr>
          <p:nvPr userDrawn="1"/>
        </p:nvCxnSpPr>
        <p:spPr>
          <a:xfrm>
            <a:off x="12191207" y="4947380"/>
            <a:ext cx="0" cy="512064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äivämäärän paikkamerkki 4">
            <a:extLst>
              <a:ext uri="{FF2B5EF4-FFF2-40B4-BE49-F238E27FC236}">
                <a16:creationId xmlns:a16="http://schemas.microsoft.com/office/drawing/2014/main" id="{25C7676A-1D83-4D31-9C74-59C46F1525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76291" y="12712701"/>
            <a:ext cx="5486043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71068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467" y="730251"/>
            <a:ext cx="21029831" cy="2651126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467" y="3867805"/>
            <a:ext cx="10314903" cy="1135394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200" b="0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3597" y="3867805"/>
            <a:ext cx="10365701" cy="1135394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200" b="0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F6BB91-26DF-45B2-B1D3-508C39F34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3117" y="2964593"/>
            <a:ext cx="16640997" cy="730250"/>
          </a:xfrm>
        </p:spPr>
        <p:txBody>
          <a:bodyPr rtlCol="0"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 marL="914354" indent="0">
              <a:buNone/>
              <a:defRPr sz="4000">
                <a:latin typeface="+mj-lt"/>
              </a:defRPr>
            </a:lvl2pPr>
            <a:lvl3pPr marL="1828709" indent="0">
              <a:buNone/>
              <a:defRPr sz="4000">
                <a:latin typeface="+mj-lt"/>
              </a:defRPr>
            </a:lvl3pPr>
            <a:lvl4pPr marL="2743063" indent="0">
              <a:buNone/>
              <a:defRPr sz="4000">
                <a:latin typeface="+mj-lt"/>
              </a:defRPr>
            </a:lvl4pPr>
            <a:lvl5pPr marL="3657417" indent="0">
              <a:buNone/>
              <a:defRPr sz="40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15020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8" name="Tekstin paikkamerkki 10">
            <a:extLst>
              <a:ext uri="{FF2B5EF4-FFF2-40B4-BE49-F238E27FC236}">
                <a16:creationId xmlns:a16="http://schemas.microsoft.com/office/drawing/2014/main" id="{51F6740D-79A8-4846-A90A-F1FF9BBDD0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28679" y="6845904"/>
            <a:ext cx="1462945" cy="914400"/>
          </a:xfrm>
        </p:spPr>
        <p:txBody>
          <a:bodyPr rtlCol="0" anchor="ctr"/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39" name="Tekstin paikkamerkki 10">
            <a:extLst>
              <a:ext uri="{FF2B5EF4-FFF2-40B4-BE49-F238E27FC236}">
                <a16:creationId xmlns:a16="http://schemas.microsoft.com/office/drawing/2014/main" id="{93E06E79-FBB7-4594-8FC7-631D174541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1664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0" name="Tekstin paikkamerkki 10">
            <a:extLst>
              <a:ext uri="{FF2B5EF4-FFF2-40B4-BE49-F238E27FC236}">
                <a16:creationId xmlns:a16="http://schemas.microsoft.com/office/drawing/2014/main" id="{5B6D7F47-7406-4B82-8180-F3AD59BC65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07401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1" name="Tekstin paikkamerkki 10">
            <a:extLst>
              <a:ext uri="{FF2B5EF4-FFF2-40B4-BE49-F238E27FC236}">
                <a16:creationId xmlns:a16="http://schemas.microsoft.com/office/drawing/2014/main" id="{5B79AE07-3E86-4374-9F86-8B70E8158A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83139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2" name="Tekstin paikkamerkki 10">
            <a:extLst>
              <a:ext uri="{FF2B5EF4-FFF2-40B4-BE49-F238E27FC236}">
                <a16:creationId xmlns:a16="http://schemas.microsoft.com/office/drawing/2014/main" id="{C939686F-A239-4AFE-AF56-38497CCD74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58876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3" name="Tekstin paikkamerkki 10">
            <a:extLst>
              <a:ext uri="{FF2B5EF4-FFF2-40B4-BE49-F238E27FC236}">
                <a16:creationId xmlns:a16="http://schemas.microsoft.com/office/drawing/2014/main" id="{A634BB4E-B10D-4761-A0B8-EBC734EC9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28681" y="8448456"/>
            <a:ext cx="1462945" cy="914400"/>
          </a:xfrm>
        </p:spPr>
        <p:txBody>
          <a:bodyPr rtlCol="0" anchor="ctr"/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44" name="Tekstin paikkamerkki 10">
            <a:extLst>
              <a:ext uri="{FF2B5EF4-FFF2-40B4-BE49-F238E27FC236}">
                <a16:creationId xmlns:a16="http://schemas.microsoft.com/office/drawing/2014/main" id="{869255BD-A63E-4BFC-9D2A-E5EABC1DCD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34614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5" name="Tekstin paikkamerkki 10">
            <a:extLst>
              <a:ext uri="{FF2B5EF4-FFF2-40B4-BE49-F238E27FC236}">
                <a16:creationId xmlns:a16="http://schemas.microsoft.com/office/drawing/2014/main" id="{31C27FFA-6FA2-4F90-9543-8AE7E5B90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810351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6" name="Tekstin paikkamerkki 10">
            <a:extLst>
              <a:ext uri="{FF2B5EF4-FFF2-40B4-BE49-F238E27FC236}">
                <a16:creationId xmlns:a16="http://schemas.microsoft.com/office/drawing/2014/main" id="{DAA9F46A-F074-488E-91DA-AAC5D23406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386089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7" name="Tekstin paikkamerkki 10">
            <a:extLst>
              <a:ext uri="{FF2B5EF4-FFF2-40B4-BE49-F238E27FC236}">
                <a16:creationId xmlns:a16="http://schemas.microsoft.com/office/drawing/2014/main" id="{24F6FE0C-DA66-4BE4-B1CB-AE552497A0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113301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8" name="Tekstin paikkamerkki 10">
            <a:extLst>
              <a:ext uri="{FF2B5EF4-FFF2-40B4-BE49-F238E27FC236}">
                <a16:creationId xmlns:a16="http://schemas.microsoft.com/office/drawing/2014/main" id="{E02CB3CF-9E17-4C7C-913F-21EFADB96C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961826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9" name="Tekstin paikkamerkki 10">
            <a:extLst>
              <a:ext uri="{FF2B5EF4-FFF2-40B4-BE49-F238E27FC236}">
                <a16:creationId xmlns:a16="http://schemas.microsoft.com/office/drawing/2014/main" id="{D3AC456D-7AB5-4BB9-8F76-B607929996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537563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0" name="Tekstin paikkamerkki 10">
            <a:extLst>
              <a:ext uri="{FF2B5EF4-FFF2-40B4-BE49-F238E27FC236}">
                <a16:creationId xmlns:a16="http://schemas.microsoft.com/office/drawing/2014/main" id="{C5E41A6A-28FF-4A75-BA52-2FA05EE92E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9689038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1" name="Tekstin paikkamerkki 10">
            <a:extLst>
              <a:ext uri="{FF2B5EF4-FFF2-40B4-BE49-F238E27FC236}">
                <a16:creationId xmlns:a16="http://schemas.microsoft.com/office/drawing/2014/main" id="{7A1FCD8B-8332-4362-80BA-3DBB444260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1264786" y="7140784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2" name="Tekstin paikkamerkki 10">
            <a:extLst>
              <a:ext uri="{FF2B5EF4-FFF2-40B4-BE49-F238E27FC236}">
                <a16:creationId xmlns:a16="http://schemas.microsoft.com/office/drawing/2014/main" id="{F2B53D10-BB76-4138-AAB8-844DCD895B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939573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3" name="Tekstin paikkamerkki 10">
            <a:extLst>
              <a:ext uri="{FF2B5EF4-FFF2-40B4-BE49-F238E27FC236}">
                <a16:creationId xmlns:a16="http://schemas.microsoft.com/office/drawing/2014/main" id="{A14739AB-36C4-4467-BA10-CEA1DF2894E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14845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4" name="Tekstin paikkamerkki 10">
            <a:extLst>
              <a:ext uri="{FF2B5EF4-FFF2-40B4-BE49-F238E27FC236}">
                <a16:creationId xmlns:a16="http://schemas.microsoft.com/office/drawing/2014/main" id="{024E2A82-D649-44D9-BAA0-65A603E113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0116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5" name="Tekstin paikkamerkki 10">
            <a:extLst>
              <a:ext uri="{FF2B5EF4-FFF2-40B4-BE49-F238E27FC236}">
                <a16:creationId xmlns:a16="http://schemas.microsoft.com/office/drawing/2014/main" id="{5E9DBCF1-3DA9-4975-9B75-DEFC550B69C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665388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6" name="Tekstin paikkamerkki 10">
            <a:extLst>
              <a:ext uri="{FF2B5EF4-FFF2-40B4-BE49-F238E27FC236}">
                <a16:creationId xmlns:a16="http://schemas.microsoft.com/office/drawing/2014/main" id="{CD04D2E9-E8EB-43F6-9734-AE8BEED8D8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240659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7" name="Tekstin paikkamerkki 10">
            <a:extLst>
              <a:ext uri="{FF2B5EF4-FFF2-40B4-BE49-F238E27FC236}">
                <a16:creationId xmlns:a16="http://schemas.microsoft.com/office/drawing/2014/main" id="{DCAF80E4-457C-461E-9E59-6EA9934B8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815931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8" name="Tekstin paikkamerkki 10">
            <a:extLst>
              <a:ext uri="{FF2B5EF4-FFF2-40B4-BE49-F238E27FC236}">
                <a16:creationId xmlns:a16="http://schemas.microsoft.com/office/drawing/2014/main" id="{8A2813EA-E62D-4E2E-A97F-38974F23C8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3391202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9" name="Tekstin paikkamerkki 10">
            <a:extLst>
              <a:ext uri="{FF2B5EF4-FFF2-40B4-BE49-F238E27FC236}">
                <a16:creationId xmlns:a16="http://schemas.microsoft.com/office/drawing/2014/main" id="{0A4E7225-8A60-45A3-ACE7-2D6D1EA330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117017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0" name="Tekstin paikkamerkki 10">
            <a:extLst>
              <a:ext uri="{FF2B5EF4-FFF2-40B4-BE49-F238E27FC236}">
                <a16:creationId xmlns:a16="http://schemas.microsoft.com/office/drawing/2014/main" id="{FD6DF9FE-80AE-43C3-B35A-B0B773A636E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4966474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1" name="Tekstin paikkamerkki 10">
            <a:extLst>
              <a:ext uri="{FF2B5EF4-FFF2-40B4-BE49-F238E27FC236}">
                <a16:creationId xmlns:a16="http://schemas.microsoft.com/office/drawing/2014/main" id="{725DE269-1E5D-4437-B997-CCFE880008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541745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2" name="Tekstin paikkamerkki 10">
            <a:extLst>
              <a:ext uri="{FF2B5EF4-FFF2-40B4-BE49-F238E27FC236}">
                <a16:creationId xmlns:a16="http://schemas.microsoft.com/office/drawing/2014/main" id="{EAE25BBD-7B98-417B-B9FC-B2DF70FAFD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692288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3" name="Tekstin paikkamerkki 10">
            <a:extLst>
              <a:ext uri="{FF2B5EF4-FFF2-40B4-BE49-F238E27FC236}">
                <a16:creationId xmlns:a16="http://schemas.microsoft.com/office/drawing/2014/main" id="{0A4DF189-5583-4731-8F70-2578793E02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1267560" y="8714912"/>
            <a:ext cx="1280077" cy="403552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5" name="Tekstin paikkamerkki 3">
            <a:extLst>
              <a:ext uri="{FF2B5EF4-FFF2-40B4-BE49-F238E27FC236}">
                <a16:creationId xmlns:a16="http://schemas.microsoft.com/office/drawing/2014/main" id="{06405A2E-994F-49B5-ABCB-1CA1FCEB08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721276" y="4111681"/>
            <a:ext cx="3657362" cy="1393770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Kohteen otsikko</a:t>
            </a:r>
          </a:p>
        </p:txBody>
      </p:sp>
      <p:sp>
        <p:nvSpPr>
          <p:cNvPr id="67" name="Päivämäärän paikkamerkki 4">
            <a:extLst>
              <a:ext uri="{FF2B5EF4-FFF2-40B4-BE49-F238E27FC236}">
                <a16:creationId xmlns:a16="http://schemas.microsoft.com/office/drawing/2014/main" id="{33000A7A-B075-4FF0-8FCA-89256A1A66C8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1676291" y="12712701"/>
            <a:ext cx="5486043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7AB03C7-C423-4EA2-AC0C-C153413E216C}"/>
              </a:ext>
            </a:extLst>
          </p:cNvPr>
          <p:cNvSpPr/>
          <p:nvPr userDrawn="1"/>
        </p:nvSpPr>
        <p:spPr>
          <a:xfrm>
            <a:off x="1859159" y="7887714"/>
            <a:ext cx="2066409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</p:spTree>
    <p:extLst>
      <p:ext uri="{BB962C8B-B14F-4D97-AF65-F5344CB8AC3E}">
        <p14:creationId xmlns:p14="http://schemas.microsoft.com/office/powerpoint/2010/main" val="1974584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2387" y="731521"/>
            <a:ext cx="21029831" cy="265112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17359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 4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8681" y="4095753"/>
            <a:ext cx="4205966" cy="5827586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2585" y="10515600"/>
            <a:ext cx="4205966" cy="54864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2585" y="11102340"/>
            <a:ext cx="4205966" cy="73152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7" name="Kuvan paikkamerkki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5043" y="4095750"/>
            <a:ext cx="4205966" cy="603504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33011" y="10515600"/>
            <a:ext cx="4205966" cy="54864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3011" y="11102340"/>
            <a:ext cx="4205966" cy="73152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6" name="Kuvan paikkamerkki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841404" y="4095750"/>
            <a:ext cx="4205966" cy="603504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37341" y="10515600"/>
            <a:ext cx="4205966" cy="54864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37341" y="11102340"/>
            <a:ext cx="4205966" cy="73152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5" name="Kuvan paikkamerkki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347766" y="4095750"/>
            <a:ext cx="4205966" cy="603504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1670" y="10515600"/>
            <a:ext cx="4205966" cy="54864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41670" y="11102340"/>
            <a:ext cx="4205966" cy="73152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681" y="9923336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3011" y="9917000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836615" y="9917000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352302" y="9917000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</p:spTree>
    <p:extLst>
      <p:ext uri="{BB962C8B-B14F-4D97-AF65-F5344CB8AC3E}">
        <p14:creationId xmlns:p14="http://schemas.microsoft.com/office/powerpoint/2010/main" val="2401364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 8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D0D0D822-3E52-4D3E-BD04-0A87AF231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8681" y="4095750"/>
            <a:ext cx="4205966" cy="27432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2585" y="7049304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2585" y="7548468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3" name="Kuvan paikkamerkki 42">
            <a:extLst>
              <a:ext uri="{FF2B5EF4-FFF2-40B4-BE49-F238E27FC236}">
                <a16:creationId xmlns:a16="http://schemas.microsoft.com/office/drawing/2014/main" id="{F1850C15-0C47-405D-A6CC-FC41802A67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5043" y="4095750"/>
            <a:ext cx="4205966" cy="27432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33011" y="7049304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3011" y="7548468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2" name="Kuvan paikkamerkki 41">
            <a:extLst>
              <a:ext uri="{FF2B5EF4-FFF2-40B4-BE49-F238E27FC236}">
                <a16:creationId xmlns:a16="http://schemas.microsoft.com/office/drawing/2014/main" id="{4BE5C88B-BE08-4186-BF4E-95E5811D18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841404" y="4095750"/>
            <a:ext cx="4205966" cy="27432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37341" y="7049304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37341" y="7548468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1" name="Kuvan paikkamerkki 40">
            <a:extLst>
              <a:ext uri="{FF2B5EF4-FFF2-40B4-BE49-F238E27FC236}">
                <a16:creationId xmlns:a16="http://schemas.microsoft.com/office/drawing/2014/main" id="{CF3E2C3A-A072-436A-8C0E-682F06540C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347766" y="4095750"/>
            <a:ext cx="4205966" cy="27432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1670" y="7049304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41670" y="7548468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5" name="Kuvan paikkamerkki 44">
            <a:extLst>
              <a:ext uri="{FF2B5EF4-FFF2-40B4-BE49-F238E27FC236}">
                <a16:creationId xmlns:a16="http://schemas.microsoft.com/office/drawing/2014/main" id="{20DAF781-CA6C-43D3-B553-E58DBF509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834777" y="8522672"/>
            <a:ext cx="4205966" cy="27432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2" name="Tekstin paikkamerkki 8">
            <a:extLst>
              <a:ext uri="{FF2B5EF4-FFF2-40B4-BE49-F238E27FC236}">
                <a16:creationId xmlns:a16="http://schemas.microsoft.com/office/drawing/2014/main" id="{E502DEDD-A955-4A8D-9A05-828A01CE5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28681" y="11476226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E76CEA8C-8899-44E0-9F47-106A711A4C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28681" y="12002686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4DE21878-7282-49DF-A1B3-B38F5A85F7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41138" y="8522672"/>
            <a:ext cx="4205966" cy="27432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5" name="Tekstin paikkamerkki 8">
            <a:extLst>
              <a:ext uri="{FF2B5EF4-FFF2-40B4-BE49-F238E27FC236}">
                <a16:creationId xmlns:a16="http://schemas.microsoft.com/office/drawing/2014/main" id="{3179BABC-F01C-4C09-BE82-C1C218CA4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39106" y="11476226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6" name="Tekstin paikkamerkki 10">
            <a:extLst>
              <a:ext uri="{FF2B5EF4-FFF2-40B4-BE49-F238E27FC236}">
                <a16:creationId xmlns:a16="http://schemas.microsoft.com/office/drawing/2014/main" id="{7B1CE826-A5B2-4507-ADB0-BD2BFE4B8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39106" y="12002686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7" name="Kuvan paikkamerkki 46">
            <a:extLst>
              <a:ext uri="{FF2B5EF4-FFF2-40B4-BE49-F238E27FC236}">
                <a16:creationId xmlns:a16="http://schemas.microsoft.com/office/drawing/2014/main" id="{09624F3D-E589-4C68-B98A-566CCAAA98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847500" y="8522672"/>
            <a:ext cx="4205966" cy="27432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8" name="Tekstin paikkamerkki 8">
            <a:extLst>
              <a:ext uri="{FF2B5EF4-FFF2-40B4-BE49-F238E27FC236}">
                <a16:creationId xmlns:a16="http://schemas.microsoft.com/office/drawing/2014/main" id="{6F19331A-27CF-4270-B991-C2E97C6E6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843436" y="11476226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9" name="Tekstin paikkamerkki 10">
            <a:extLst>
              <a:ext uri="{FF2B5EF4-FFF2-40B4-BE49-F238E27FC236}">
                <a16:creationId xmlns:a16="http://schemas.microsoft.com/office/drawing/2014/main" id="{C123301D-8AA0-4C65-B928-3902E4793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843436" y="12002686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8" name="Kuvan paikkamerkki 47">
            <a:extLst>
              <a:ext uri="{FF2B5EF4-FFF2-40B4-BE49-F238E27FC236}">
                <a16:creationId xmlns:a16="http://schemas.microsoft.com/office/drawing/2014/main" id="{09B16E22-2B7C-413C-9283-51DBE7DF0F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353862" y="8522672"/>
            <a:ext cx="4205966" cy="27432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1" name="Tekstin paikkamerkki 8">
            <a:extLst>
              <a:ext uri="{FF2B5EF4-FFF2-40B4-BE49-F238E27FC236}">
                <a16:creationId xmlns:a16="http://schemas.microsoft.com/office/drawing/2014/main" id="{9E095B1F-8D49-4766-951D-A60C5BA5DB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347766" y="11476226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32" name="Tekstin paikkamerkki 10">
            <a:extLst>
              <a:ext uri="{FF2B5EF4-FFF2-40B4-BE49-F238E27FC236}">
                <a16:creationId xmlns:a16="http://schemas.microsoft.com/office/drawing/2014/main" id="{A3C30BF1-DCAF-4FF7-AE62-42A77BBB55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347766" y="12002686"/>
            <a:ext cx="4205966" cy="457200"/>
          </a:xfrm>
        </p:spPr>
        <p:txBody>
          <a:bodyPr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354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828709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2743063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3657417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554DA5CF-5D2A-43B4-85A8-340C8F7B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965" y="6624238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26B1FEE3-D401-47CB-80E6-52D6DF510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4169" y="6628176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98D86A78-C607-45C6-8641-1AF4A5F0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836899" y="6628176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B84BFDA8-0351-4C99-8911-2034DAE3D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344860" y="6628176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1896FDB4-943E-4915-BFB5-FBF28C1F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36025" y="11074724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8DE6F848-8616-4A39-B962-93F75C4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0354" y="11078662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506A04BD-9213-47EF-B5B0-2684E430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837295" y="11078662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7869DE2A-F897-46B0-B840-A25978924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341670" y="11078662"/>
            <a:ext cx="4205966" cy="219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</p:spTree>
    <p:extLst>
      <p:ext uri="{BB962C8B-B14F-4D97-AF65-F5344CB8AC3E}">
        <p14:creationId xmlns:p14="http://schemas.microsoft.com/office/powerpoint/2010/main" val="2969480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2385" y="731521"/>
            <a:ext cx="21029831" cy="265112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681" y="8667868"/>
            <a:ext cx="4571702" cy="1097280"/>
          </a:xfrm>
        </p:spPr>
        <p:txBody>
          <a:bodyPr rtlCol="0">
            <a:no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3600">
                <a:latin typeface="+mj-lt"/>
              </a:defRPr>
            </a:lvl2pPr>
            <a:lvl3pPr marL="1828709" indent="0">
              <a:buNone/>
              <a:defRPr sz="3600">
                <a:latin typeface="+mj-lt"/>
              </a:defRPr>
            </a:lvl3pPr>
            <a:lvl4pPr marL="2743063" indent="0">
              <a:buNone/>
              <a:defRPr sz="3600">
                <a:latin typeface="+mj-lt"/>
              </a:defRPr>
            </a:lvl4pPr>
            <a:lvl5pPr marL="3657417" indent="0">
              <a:buNone/>
              <a:defRPr sz="36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681" y="10470934"/>
            <a:ext cx="4571702" cy="1463040"/>
          </a:xfrm>
        </p:spPr>
        <p:txBody>
          <a:bodyPr rtlCol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7ECF580-8E4E-43A8-957B-F86F1C61ADA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828681" y="4009620"/>
            <a:ext cx="4571702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58B05749-818D-4447-958A-FEF293220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5003" y="8667868"/>
            <a:ext cx="4571702" cy="1097280"/>
          </a:xfrm>
        </p:spPr>
        <p:txBody>
          <a:bodyPr rtlCol="0">
            <a:no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3600">
                <a:latin typeface="+mj-lt"/>
              </a:defRPr>
            </a:lvl2pPr>
            <a:lvl3pPr marL="1828709" indent="0">
              <a:buNone/>
              <a:defRPr sz="3600">
                <a:latin typeface="+mj-lt"/>
              </a:defRPr>
            </a:lvl3pPr>
            <a:lvl4pPr marL="2743063" indent="0">
              <a:buNone/>
              <a:defRPr sz="3600">
                <a:latin typeface="+mj-lt"/>
              </a:defRPr>
            </a:lvl4pPr>
            <a:lvl5pPr marL="3657417" indent="0">
              <a:buNone/>
              <a:defRPr sz="36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7F20B9D5-25D9-47F8-A972-A75CCB164F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5003" y="10470934"/>
            <a:ext cx="4571702" cy="1463040"/>
          </a:xfrm>
        </p:spPr>
        <p:txBody>
          <a:bodyPr rtlCol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2" name="Sisällön paikkamerkki 6">
            <a:extLst>
              <a:ext uri="{FF2B5EF4-FFF2-40B4-BE49-F238E27FC236}">
                <a16:creationId xmlns:a16="http://schemas.microsoft.com/office/drawing/2014/main" id="{41B075AD-BF48-4749-9202-8150B210737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206783" y="4009620"/>
            <a:ext cx="4571702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95B953E6-3C98-4798-A4E9-1B1440A15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62985" y="8667868"/>
            <a:ext cx="4571702" cy="1097280"/>
          </a:xfrm>
        </p:spPr>
        <p:txBody>
          <a:bodyPr rtlCol="0">
            <a:no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3600">
                <a:latin typeface="+mj-lt"/>
              </a:defRPr>
            </a:lvl2pPr>
            <a:lvl3pPr marL="1828709" indent="0">
              <a:buNone/>
              <a:defRPr sz="3600">
                <a:latin typeface="+mj-lt"/>
              </a:defRPr>
            </a:lvl3pPr>
            <a:lvl4pPr marL="2743063" indent="0">
              <a:buNone/>
              <a:defRPr sz="3600">
                <a:latin typeface="+mj-lt"/>
              </a:defRPr>
            </a:lvl4pPr>
            <a:lvl5pPr marL="3657417" indent="0">
              <a:buNone/>
              <a:defRPr sz="36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  <p:sp>
        <p:nvSpPr>
          <p:cNvPr id="24" name="Tekstin paikkamerkki 12">
            <a:extLst>
              <a:ext uri="{FF2B5EF4-FFF2-40B4-BE49-F238E27FC236}">
                <a16:creationId xmlns:a16="http://schemas.microsoft.com/office/drawing/2014/main" id="{65B3E813-F032-4E15-B3D8-B0B967E184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62985" y="10470934"/>
            <a:ext cx="4571702" cy="1463040"/>
          </a:xfrm>
        </p:spPr>
        <p:txBody>
          <a:bodyPr rtlCol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5" name="Sisällön paikkamerkki 6">
            <a:extLst>
              <a:ext uri="{FF2B5EF4-FFF2-40B4-BE49-F238E27FC236}">
                <a16:creationId xmlns:a16="http://schemas.microsoft.com/office/drawing/2014/main" id="{3A1AE7A9-C278-4553-BA87-9A37448FE96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7962985" y="4009620"/>
            <a:ext cx="4571702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6" name="Tekstin paikkamerkki 10">
            <a:extLst>
              <a:ext uri="{FF2B5EF4-FFF2-40B4-BE49-F238E27FC236}">
                <a16:creationId xmlns:a16="http://schemas.microsoft.com/office/drawing/2014/main" id="{1408D2FA-A2B1-4447-8C50-0F16D70CE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581325" y="8667868"/>
            <a:ext cx="4571702" cy="1097280"/>
          </a:xfrm>
        </p:spPr>
        <p:txBody>
          <a:bodyPr rtlCol="0">
            <a:no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marL="914354" indent="0">
              <a:buNone/>
              <a:defRPr sz="3600">
                <a:latin typeface="+mj-lt"/>
              </a:defRPr>
            </a:lvl2pPr>
            <a:lvl3pPr marL="1828709" indent="0">
              <a:buNone/>
              <a:defRPr sz="3600">
                <a:latin typeface="+mj-lt"/>
              </a:defRPr>
            </a:lvl3pPr>
            <a:lvl4pPr marL="2743063" indent="0">
              <a:buNone/>
              <a:defRPr sz="3600">
                <a:latin typeface="+mj-lt"/>
              </a:defRPr>
            </a:lvl4pPr>
            <a:lvl5pPr marL="3657417" indent="0">
              <a:buNone/>
              <a:defRPr sz="3600">
                <a:latin typeface="+mj-lt"/>
              </a:defRPr>
            </a:lvl5pPr>
          </a:lstStyle>
          <a:p>
            <a:pPr lvl="0" rtl="0"/>
            <a:r>
              <a:rPr lang="fi-FI" noProof="0"/>
              <a:t>MUOKKAA ALAOTSIKKOA NAPSAUTTAMALLA</a:t>
            </a:r>
          </a:p>
        </p:txBody>
      </p:sp>
      <p:sp>
        <p:nvSpPr>
          <p:cNvPr id="27" name="Tekstin paikkamerkki 12">
            <a:extLst>
              <a:ext uri="{FF2B5EF4-FFF2-40B4-BE49-F238E27FC236}">
                <a16:creationId xmlns:a16="http://schemas.microsoft.com/office/drawing/2014/main" id="{68834F1C-0151-4D96-9804-08CAEEDB34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581325" y="10470934"/>
            <a:ext cx="4571702" cy="1463040"/>
          </a:xfrm>
        </p:spPr>
        <p:txBody>
          <a:bodyPr rtlCol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8" name="Sisällön paikkamerkki 6">
            <a:extLst>
              <a:ext uri="{FF2B5EF4-FFF2-40B4-BE49-F238E27FC236}">
                <a16:creationId xmlns:a16="http://schemas.microsoft.com/office/drawing/2014/main" id="{DB26BE5E-69FC-43BF-BD74-25B62546B25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2584885" y="4009620"/>
            <a:ext cx="4571702" cy="4343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29" name="Tekstin paikkamerkki 12">
            <a:extLst>
              <a:ext uri="{FF2B5EF4-FFF2-40B4-BE49-F238E27FC236}">
                <a16:creationId xmlns:a16="http://schemas.microsoft.com/office/drawing/2014/main" id="{E9D71C6C-8090-42D9-AA7D-9D858A0898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28681" y="9824670"/>
            <a:ext cx="4571702" cy="548640"/>
          </a:xfrm>
        </p:spPr>
        <p:txBody>
          <a:bodyPr rtlCol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30" name="Tekstin paikkamerkki 12">
            <a:extLst>
              <a:ext uri="{FF2B5EF4-FFF2-40B4-BE49-F238E27FC236}">
                <a16:creationId xmlns:a16="http://schemas.microsoft.com/office/drawing/2014/main" id="{ADBCB0A2-01FA-4A56-9187-2141478D27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05003" y="9824670"/>
            <a:ext cx="4571702" cy="548640"/>
          </a:xfrm>
        </p:spPr>
        <p:txBody>
          <a:bodyPr rtlCol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31" name="Tekstin paikkamerkki 12">
            <a:extLst>
              <a:ext uri="{FF2B5EF4-FFF2-40B4-BE49-F238E27FC236}">
                <a16:creationId xmlns:a16="http://schemas.microsoft.com/office/drawing/2014/main" id="{A8DA037D-3115-4D06-B62B-8B2361C1B7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62985" y="9824670"/>
            <a:ext cx="4571702" cy="548640"/>
          </a:xfrm>
        </p:spPr>
        <p:txBody>
          <a:bodyPr rtlCol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32" name="Tekstin paikkamerkki 12">
            <a:extLst>
              <a:ext uri="{FF2B5EF4-FFF2-40B4-BE49-F238E27FC236}">
                <a16:creationId xmlns:a16="http://schemas.microsoft.com/office/drawing/2014/main" id="{2CE21E27-DF2A-4809-8004-DBD3CB8C9D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581325" y="9824670"/>
            <a:ext cx="4571702" cy="548640"/>
          </a:xfrm>
        </p:spPr>
        <p:txBody>
          <a:bodyPr rtlCol="0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945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/ 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6CA25E-FD30-4547-8754-E3F0B3153C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2413" cy="13716000"/>
          </a:xfrm>
          <a:solidFill>
            <a:schemeClr val="tx1">
              <a:alpha val="10000"/>
            </a:schemeClr>
          </a:solidFill>
        </p:spPr>
        <p:txBody>
          <a:bodyPr anchor="t"/>
          <a:lstStyle>
            <a:lvl1pPr algn="ctr">
              <a:defRPr b="1">
                <a:solidFill>
                  <a:srgbClr val="5CD6C2"/>
                </a:solidFill>
              </a:defRPr>
            </a:lvl1pPr>
          </a:lstStyle>
          <a:p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DBC186-3F11-4D40-ACFA-EA7FDDE4EB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4800" y="5760000"/>
            <a:ext cx="14400000" cy="5770800"/>
          </a:xfrm>
          <a:prstGeom prst="rect">
            <a:avLst/>
          </a:prstGeom>
          <a:noFill/>
        </p:spPr>
        <p:txBody>
          <a:bodyPr wrap="square" lIns="0" tIns="0" rIns="0" bIns="0" anchor="b">
            <a:normAutofit/>
          </a:bodyPr>
          <a:lstStyle>
            <a:lvl1pPr algn="l">
              <a:lnSpc>
                <a:spcPts val="14000"/>
              </a:lnSpc>
              <a:defRPr sz="15000" b="1" i="0" spc="-6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D2BBDE-4333-884F-85D6-8D3D73A15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799" y="11988000"/>
            <a:ext cx="22092813" cy="516821"/>
          </a:xfrm>
        </p:spPr>
        <p:txBody>
          <a:bodyPr lIns="0" tIns="0" rIns="0" bIns="0" anchor="t"/>
          <a:lstStyle>
            <a:lvl1pPr marL="0" indent="0" algn="l">
              <a:buNone/>
              <a:defRPr sz="3600">
                <a:solidFill>
                  <a:schemeClr val="accent3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550B08-C0D2-4C4E-8897-C188D4892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0" y="720000"/>
            <a:ext cx="482142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532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F1B0119-8B53-4329-89FD-7688250A1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389" y="962738"/>
            <a:ext cx="22547636" cy="54864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2386" y="7184773"/>
            <a:ext cx="9143405" cy="2651126"/>
          </a:xfrm>
        </p:spPr>
        <p:txBody>
          <a:bodyPr rtlCol="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77937" y="7092698"/>
            <a:ext cx="10496629" cy="3840480"/>
          </a:xfrm>
        </p:spPr>
        <p:txBody>
          <a:bodyPr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5C8E637-78B0-4855-A6B1-C2DE56F3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61467" y="3200400"/>
            <a:ext cx="415609" cy="693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12" name="Tekstin paikkamerkki 12">
            <a:extLst>
              <a:ext uri="{FF2B5EF4-FFF2-40B4-BE49-F238E27FC236}">
                <a16:creationId xmlns:a16="http://schemas.microsoft.com/office/drawing/2014/main" id="{89A89CDF-EE53-4D5A-BA2F-B21F454E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78342" y="11006328"/>
            <a:ext cx="13916262" cy="2743200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1999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 rtl="0"/>
            <a:r>
              <a:rPr lang="fi-FI" noProof="0"/>
              <a:t>Yhteenveto</a:t>
            </a:r>
          </a:p>
        </p:txBody>
      </p:sp>
    </p:spTree>
    <p:extLst>
      <p:ext uri="{BB962C8B-B14F-4D97-AF65-F5344CB8AC3E}">
        <p14:creationId xmlns:p14="http://schemas.microsoft.com/office/powerpoint/2010/main" val="123663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84ED48F4-DBCF-44E9-BDD6-E6E63CAB7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" y="0"/>
            <a:ext cx="24376317" cy="13716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77D5655F-601C-49CF-925B-4467144804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934235" y="9363456"/>
            <a:ext cx="7676962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 marL="914354" indent="0">
              <a:lnSpc>
                <a:spcPct val="100000"/>
              </a:lnSpc>
              <a:buNone/>
              <a:defRPr sz="3200"/>
            </a:lvl2pPr>
            <a:lvl3pPr marL="1828709" indent="0">
              <a:lnSpc>
                <a:spcPct val="100000"/>
              </a:lnSpc>
              <a:buNone/>
              <a:defRPr sz="3200"/>
            </a:lvl3pPr>
            <a:lvl4pPr marL="2743063" indent="0">
              <a:lnSpc>
                <a:spcPct val="100000"/>
              </a:lnSpc>
              <a:buNone/>
              <a:defRPr sz="3200"/>
            </a:lvl4pPr>
            <a:lvl5pPr marL="3657417" indent="0">
              <a:lnSpc>
                <a:spcPct val="100000"/>
              </a:lnSpc>
              <a:buNone/>
              <a:defRPr sz="3200"/>
            </a:lvl5pPr>
          </a:lstStyle>
          <a:p>
            <a:pPr lvl="0" rtl="0"/>
            <a:r>
              <a:rPr lang="fi-FI" noProof="0"/>
              <a:t>Muokkaa tekstiä napsauttamalla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3A4EE02-E082-4906-9F26-21DA131B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6415" y="6847124"/>
            <a:ext cx="937295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3600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49F40A-2F72-4059-80C0-FD3038B0C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0736" y="7882128"/>
            <a:ext cx="7680460" cy="1280160"/>
          </a:xfrm>
        </p:spPr>
        <p:txBody>
          <a:bodyPr rtlCol="0" anchor="t"/>
          <a:lstStyle>
            <a:lvl1pPr>
              <a:spcBef>
                <a:spcPts val="2000"/>
              </a:spcBef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7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8144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468" y="914400"/>
            <a:ext cx="7863962" cy="3200400"/>
          </a:xfrm>
        </p:spPr>
        <p:txBody>
          <a:bodyPr rtlCol="0" anchor="b"/>
          <a:lstStyle>
            <a:lvl1pPr>
              <a:defRPr sz="6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 rtlCol="0"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 rtlCol="0"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96558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468" y="914400"/>
            <a:ext cx="7863962" cy="3200400"/>
          </a:xfrm>
        </p:spPr>
        <p:txBody>
          <a:bodyPr rtlCol="0" anchor="b"/>
          <a:lstStyle>
            <a:lvl1pPr>
              <a:defRPr sz="6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rtlCol="0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 rtlCol="0"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64522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54020" y="627575"/>
            <a:ext cx="21930183" cy="259805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020" y="3762661"/>
            <a:ext cx="21930183" cy="90480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2" y="12994907"/>
            <a:ext cx="1077826" cy="536274"/>
          </a:xfrm>
          <a:prstGeom prst="rect">
            <a:avLst/>
          </a:prstGeom>
        </p:spPr>
        <p:txBody>
          <a:bodyPr rIns="18000" anchor="ctr"/>
          <a:lstStyle>
            <a:lvl1pPr algn="r">
              <a:defRPr sz="2134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1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54019" y="12994905"/>
            <a:ext cx="1822729" cy="5362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134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66793" y="12994905"/>
            <a:ext cx="7296335" cy="516326"/>
          </a:xfrm>
          <a:prstGeom prst="rect">
            <a:avLst/>
          </a:prstGeom>
        </p:spPr>
        <p:txBody>
          <a:bodyPr/>
          <a:lstStyle>
            <a:lvl1pPr algn="l">
              <a:defRPr sz="213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Aarresaaren 30-vuotisjuhlaseminaari 29.4.2025 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85BE09-7854-8843-AC0E-3FD96756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30800" y="13152000"/>
            <a:ext cx="472409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47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7FD0DDEB-59A8-464D-815E-AFCA0D7425A5}"/>
              </a:ext>
            </a:extLst>
          </p:cNvPr>
          <p:cNvSpPr/>
          <p:nvPr userDrawn="1"/>
        </p:nvSpPr>
        <p:spPr>
          <a:xfrm>
            <a:off x="4418" y="2"/>
            <a:ext cx="24382413" cy="2794000"/>
          </a:xfrm>
          <a:custGeom>
            <a:avLst/>
            <a:gdLst/>
            <a:ahLst/>
            <a:cxnLst/>
            <a:rect l="l" t="t" r="r" b="b"/>
            <a:pathLst>
              <a:path w="18288000" h="3257550">
                <a:moveTo>
                  <a:pt x="18288000" y="3257550"/>
                </a:moveTo>
                <a:lnTo>
                  <a:pt x="0" y="325755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3257550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E3B355-AE89-4586-9872-899D6EA6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993" y="-28999"/>
            <a:ext cx="21029831" cy="2651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CD36E55-49CC-4591-A342-8201886F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291" y="12712705"/>
            <a:ext cx="5486043" cy="7302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6BFC39-DD21-4200-9DA6-71FA0D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6675" y="12712705"/>
            <a:ext cx="8229064" cy="730250"/>
          </a:xfrm>
        </p:spPr>
        <p:txBody>
          <a:bodyPr/>
          <a:lstStyle/>
          <a:p>
            <a:r>
              <a:rPr lang="en-US"/>
              <a:t>Aarresaaren 30-vuotisjuhlaseminaari 29.4.2025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92F017-3076-4073-96BD-D04063B2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0079" y="12712705"/>
            <a:ext cx="5486043" cy="730250"/>
          </a:xfrm>
        </p:spPr>
        <p:txBody>
          <a:bodyPr/>
          <a:lstStyle/>
          <a:p>
            <a:fld id="{B5C50737-4969-4964-B73F-2CC41C3821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105EC6BD-15AE-4568-A7D8-66D2ED40B024}"/>
              </a:ext>
            </a:extLst>
          </p:cNvPr>
          <p:cNvSpPr/>
          <p:nvPr userDrawn="1"/>
        </p:nvSpPr>
        <p:spPr>
          <a:xfrm>
            <a:off x="0" y="12631855"/>
            <a:ext cx="24382413" cy="1223434"/>
          </a:xfrm>
          <a:custGeom>
            <a:avLst/>
            <a:gdLst/>
            <a:ahLst/>
            <a:cxnLst/>
            <a:rect l="l" t="t" r="r" b="b"/>
            <a:pathLst>
              <a:path w="18288000" h="3257550">
                <a:moveTo>
                  <a:pt x="18288000" y="3257550"/>
                </a:moveTo>
                <a:lnTo>
                  <a:pt x="0" y="325755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3257550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2C8D24-F299-48C4-AEC5-DB1C2E811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11" y="12631854"/>
            <a:ext cx="3959740" cy="108000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2F65AF45-C825-46C2-ADAC-11F5B3FE6AFB}"/>
              </a:ext>
            </a:extLst>
          </p:cNvPr>
          <p:cNvSpPr txBox="1">
            <a:spLocks/>
          </p:cNvSpPr>
          <p:nvPr userDrawn="1"/>
        </p:nvSpPr>
        <p:spPr>
          <a:xfrm>
            <a:off x="9346593" y="12799555"/>
            <a:ext cx="5689230" cy="730250"/>
          </a:xfrm>
          <a:prstGeom prst="rect">
            <a:avLst/>
          </a:prstGeom>
        </p:spPr>
        <p:txBody>
          <a:bodyPr vert="horz" lIns="182868" tIns="91434" rIns="182868" bIns="91434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C3FFB-3268-453B-B185-AB33BF655EEC}" type="slidenum">
              <a:rPr lang="fi-FI" sz="2400" smtClean="0">
                <a:solidFill>
                  <a:schemeClr val="bg1"/>
                </a:solidFill>
              </a:rPr>
              <a:pPr/>
              <a:t>‹#›</a:t>
            </a:fld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371B25F8-887D-4FD3-8044-0143406A70DE}"/>
              </a:ext>
            </a:extLst>
          </p:cNvPr>
          <p:cNvSpPr/>
          <p:nvPr userDrawn="1"/>
        </p:nvSpPr>
        <p:spPr>
          <a:xfrm>
            <a:off x="19116231" y="5258361"/>
            <a:ext cx="4258153" cy="7094466"/>
          </a:xfrm>
          <a:custGeom>
            <a:avLst/>
            <a:gdLst/>
            <a:ahLst/>
            <a:cxnLst/>
            <a:rect l="l" t="t" r="r" b="b"/>
            <a:pathLst>
              <a:path w="3089275" h="5146675">
                <a:moveTo>
                  <a:pt x="3089230" y="5146676"/>
                </a:moveTo>
                <a:lnTo>
                  <a:pt x="905031" y="5146676"/>
                </a:lnTo>
                <a:lnTo>
                  <a:pt x="0" y="4241778"/>
                </a:lnTo>
                <a:lnTo>
                  <a:pt x="0" y="0"/>
                </a:lnTo>
                <a:lnTo>
                  <a:pt x="308923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9C86039C-7A67-43FA-8C7F-02D4E93B4B67}"/>
              </a:ext>
            </a:extLst>
          </p:cNvPr>
          <p:cNvSpPr/>
          <p:nvPr userDrawn="1"/>
        </p:nvSpPr>
        <p:spPr>
          <a:xfrm>
            <a:off x="938252" y="5224529"/>
            <a:ext cx="4258153" cy="7094466"/>
          </a:xfrm>
          <a:custGeom>
            <a:avLst/>
            <a:gdLst/>
            <a:ahLst/>
            <a:cxnLst/>
            <a:rect l="l" t="t" r="r" b="b"/>
            <a:pathLst>
              <a:path w="3089275" h="5146675">
                <a:moveTo>
                  <a:pt x="3089230" y="5146676"/>
                </a:moveTo>
                <a:lnTo>
                  <a:pt x="905031" y="5146676"/>
                </a:lnTo>
                <a:lnTo>
                  <a:pt x="0" y="4241778"/>
                </a:lnTo>
                <a:lnTo>
                  <a:pt x="0" y="0"/>
                </a:lnTo>
                <a:lnTo>
                  <a:pt x="308923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59" name="object 5">
            <a:extLst>
              <a:ext uri="{FF2B5EF4-FFF2-40B4-BE49-F238E27FC236}">
                <a16:creationId xmlns:a16="http://schemas.microsoft.com/office/drawing/2014/main" id="{148BD5E9-BFEB-480B-B09A-4255D2776271}"/>
              </a:ext>
            </a:extLst>
          </p:cNvPr>
          <p:cNvSpPr/>
          <p:nvPr userDrawn="1"/>
        </p:nvSpPr>
        <p:spPr>
          <a:xfrm>
            <a:off x="5432711" y="5238685"/>
            <a:ext cx="4258153" cy="7094466"/>
          </a:xfrm>
          <a:custGeom>
            <a:avLst/>
            <a:gdLst/>
            <a:ahLst/>
            <a:cxnLst/>
            <a:rect l="l" t="t" r="r" b="b"/>
            <a:pathLst>
              <a:path w="3089275" h="5146675">
                <a:moveTo>
                  <a:pt x="3089230" y="5146676"/>
                </a:moveTo>
                <a:lnTo>
                  <a:pt x="905031" y="5146676"/>
                </a:lnTo>
                <a:lnTo>
                  <a:pt x="0" y="4241778"/>
                </a:lnTo>
                <a:lnTo>
                  <a:pt x="0" y="0"/>
                </a:lnTo>
                <a:lnTo>
                  <a:pt x="308923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794D7CB4-D01C-43D6-A6BE-A10A9B77B834}"/>
              </a:ext>
            </a:extLst>
          </p:cNvPr>
          <p:cNvSpPr/>
          <p:nvPr userDrawn="1"/>
        </p:nvSpPr>
        <p:spPr>
          <a:xfrm>
            <a:off x="9993446" y="5260397"/>
            <a:ext cx="4258153" cy="7094466"/>
          </a:xfrm>
          <a:custGeom>
            <a:avLst/>
            <a:gdLst/>
            <a:ahLst/>
            <a:cxnLst/>
            <a:rect l="l" t="t" r="r" b="b"/>
            <a:pathLst>
              <a:path w="3089275" h="5146675">
                <a:moveTo>
                  <a:pt x="3089230" y="5146676"/>
                </a:moveTo>
                <a:lnTo>
                  <a:pt x="905031" y="5146676"/>
                </a:lnTo>
                <a:lnTo>
                  <a:pt x="0" y="4241778"/>
                </a:lnTo>
                <a:lnTo>
                  <a:pt x="0" y="0"/>
                </a:lnTo>
                <a:lnTo>
                  <a:pt x="308923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1" name="object 7">
            <a:extLst>
              <a:ext uri="{FF2B5EF4-FFF2-40B4-BE49-F238E27FC236}">
                <a16:creationId xmlns:a16="http://schemas.microsoft.com/office/drawing/2014/main" id="{9A996E68-EF42-4129-B50E-D1532E65BAED}"/>
              </a:ext>
            </a:extLst>
          </p:cNvPr>
          <p:cNvSpPr/>
          <p:nvPr userDrawn="1"/>
        </p:nvSpPr>
        <p:spPr>
          <a:xfrm>
            <a:off x="14554184" y="5260395"/>
            <a:ext cx="4258153" cy="7094466"/>
          </a:xfrm>
          <a:custGeom>
            <a:avLst/>
            <a:gdLst/>
            <a:ahLst/>
            <a:cxnLst/>
            <a:rect l="l" t="t" r="r" b="b"/>
            <a:pathLst>
              <a:path w="3089275" h="5146675">
                <a:moveTo>
                  <a:pt x="3089230" y="5146676"/>
                </a:moveTo>
                <a:lnTo>
                  <a:pt x="905031" y="5146676"/>
                </a:lnTo>
                <a:lnTo>
                  <a:pt x="0" y="4241778"/>
                </a:lnTo>
                <a:lnTo>
                  <a:pt x="0" y="0"/>
                </a:lnTo>
                <a:lnTo>
                  <a:pt x="308923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2" name="object 8">
            <a:extLst>
              <a:ext uri="{FF2B5EF4-FFF2-40B4-BE49-F238E27FC236}">
                <a16:creationId xmlns:a16="http://schemas.microsoft.com/office/drawing/2014/main" id="{CB5C3115-58DD-4672-B9F3-7B0A4E7025BB}"/>
              </a:ext>
            </a:extLst>
          </p:cNvPr>
          <p:cNvSpPr/>
          <p:nvPr userDrawn="1"/>
        </p:nvSpPr>
        <p:spPr>
          <a:xfrm>
            <a:off x="1046444" y="4516138"/>
            <a:ext cx="3806496" cy="91908"/>
          </a:xfrm>
          <a:custGeom>
            <a:avLst/>
            <a:gdLst/>
            <a:ahLst/>
            <a:cxnLst/>
            <a:rect l="l" t="t" r="r" b="b"/>
            <a:pathLst>
              <a:path w="2761615" h="66675">
                <a:moveTo>
                  <a:pt x="33675" y="66675"/>
                </a:moveTo>
                <a:lnTo>
                  <a:pt x="20600" y="64044"/>
                </a:lnTo>
                <a:lnTo>
                  <a:pt x="9892" y="56882"/>
                </a:lnTo>
                <a:lnTo>
                  <a:pt x="2657" y="46281"/>
                </a:lnTo>
                <a:lnTo>
                  <a:pt x="0" y="33337"/>
                </a:lnTo>
                <a:lnTo>
                  <a:pt x="2657" y="20393"/>
                </a:lnTo>
                <a:lnTo>
                  <a:pt x="9892" y="9792"/>
                </a:lnTo>
                <a:lnTo>
                  <a:pt x="20600" y="2630"/>
                </a:lnTo>
                <a:lnTo>
                  <a:pt x="33675" y="0"/>
                </a:lnTo>
                <a:lnTo>
                  <a:pt x="46751" y="2630"/>
                </a:lnTo>
                <a:lnTo>
                  <a:pt x="57459" y="9792"/>
                </a:lnTo>
                <a:lnTo>
                  <a:pt x="64694" y="20393"/>
                </a:lnTo>
                <a:lnTo>
                  <a:pt x="67351" y="33337"/>
                </a:lnTo>
                <a:lnTo>
                  <a:pt x="64694" y="46281"/>
                </a:lnTo>
                <a:lnTo>
                  <a:pt x="57459" y="56882"/>
                </a:lnTo>
                <a:lnTo>
                  <a:pt x="46751" y="64044"/>
                </a:lnTo>
                <a:lnTo>
                  <a:pt x="33675" y="66675"/>
                </a:lnTo>
                <a:close/>
              </a:path>
              <a:path w="2761615" h="66675">
                <a:moveTo>
                  <a:pt x="168378" y="66675"/>
                </a:moveTo>
                <a:lnTo>
                  <a:pt x="155303" y="64044"/>
                </a:lnTo>
                <a:lnTo>
                  <a:pt x="144595" y="56882"/>
                </a:lnTo>
                <a:lnTo>
                  <a:pt x="137360" y="46281"/>
                </a:lnTo>
                <a:lnTo>
                  <a:pt x="134703" y="33337"/>
                </a:lnTo>
                <a:lnTo>
                  <a:pt x="137360" y="20393"/>
                </a:lnTo>
                <a:lnTo>
                  <a:pt x="144595" y="9792"/>
                </a:lnTo>
                <a:lnTo>
                  <a:pt x="155303" y="2630"/>
                </a:lnTo>
                <a:lnTo>
                  <a:pt x="168378" y="0"/>
                </a:lnTo>
                <a:lnTo>
                  <a:pt x="181454" y="2630"/>
                </a:lnTo>
                <a:lnTo>
                  <a:pt x="192162" y="9792"/>
                </a:lnTo>
                <a:lnTo>
                  <a:pt x="199397" y="20393"/>
                </a:lnTo>
                <a:lnTo>
                  <a:pt x="202054" y="33337"/>
                </a:lnTo>
                <a:lnTo>
                  <a:pt x="199397" y="46281"/>
                </a:lnTo>
                <a:lnTo>
                  <a:pt x="192162" y="56882"/>
                </a:lnTo>
                <a:lnTo>
                  <a:pt x="181454" y="64044"/>
                </a:lnTo>
                <a:lnTo>
                  <a:pt x="168378" y="66675"/>
                </a:lnTo>
                <a:close/>
              </a:path>
              <a:path w="2761615" h="66675">
                <a:moveTo>
                  <a:pt x="303081" y="66675"/>
                </a:moveTo>
                <a:lnTo>
                  <a:pt x="290006" y="64044"/>
                </a:lnTo>
                <a:lnTo>
                  <a:pt x="279298" y="56882"/>
                </a:lnTo>
                <a:lnTo>
                  <a:pt x="272063" y="46281"/>
                </a:lnTo>
                <a:lnTo>
                  <a:pt x="269406" y="33337"/>
                </a:lnTo>
                <a:lnTo>
                  <a:pt x="272063" y="20393"/>
                </a:lnTo>
                <a:lnTo>
                  <a:pt x="279298" y="9792"/>
                </a:lnTo>
                <a:lnTo>
                  <a:pt x="290006" y="2630"/>
                </a:lnTo>
                <a:lnTo>
                  <a:pt x="303081" y="0"/>
                </a:lnTo>
                <a:lnTo>
                  <a:pt x="316157" y="2630"/>
                </a:lnTo>
                <a:lnTo>
                  <a:pt x="326865" y="9792"/>
                </a:lnTo>
                <a:lnTo>
                  <a:pt x="334100" y="20393"/>
                </a:lnTo>
                <a:lnTo>
                  <a:pt x="336757" y="33337"/>
                </a:lnTo>
                <a:lnTo>
                  <a:pt x="334100" y="46281"/>
                </a:lnTo>
                <a:lnTo>
                  <a:pt x="326865" y="56882"/>
                </a:lnTo>
                <a:lnTo>
                  <a:pt x="316157" y="64044"/>
                </a:lnTo>
                <a:lnTo>
                  <a:pt x="303081" y="66675"/>
                </a:lnTo>
                <a:close/>
              </a:path>
              <a:path w="2761615" h="66675">
                <a:moveTo>
                  <a:pt x="437784" y="66675"/>
                </a:moveTo>
                <a:lnTo>
                  <a:pt x="424709" y="64044"/>
                </a:lnTo>
                <a:lnTo>
                  <a:pt x="414001" y="56882"/>
                </a:lnTo>
                <a:lnTo>
                  <a:pt x="406766" y="46281"/>
                </a:lnTo>
                <a:lnTo>
                  <a:pt x="404109" y="33337"/>
                </a:lnTo>
                <a:lnTo>
                  <a:pt x="406766" y="20393"/>
                </a:lnTo>
                <a:lnTo>
                  <a:pt x="414001" y="9792"/>
                </a:lnTo>
                <a:lnTo>
                  <a:pt x="424709" y="2630"/>
                </a:lnTo>
                <a:lnTo>
                  <a:pt x="437784" y="0"/>
                </a:lnTo>
                <a:lnTo>
                  <a:pt x="450860" y="2630"/>
                </a:lnTo>
                <a:lnTo>
                  <a:pt x="461568" y="9792"/>
                </a:lnTo>
                <a:lnTo>
                  <a:pt x="468803" y="20393"/>
                </a:lnTo>
                <a:lnTo>
                  <a:pt x="471460" y="33337"/>
                </a:lnTo>
                <a:lnTo>
                  <a:pt x="468803" y="46281"/>
                </a:lnTo>
                <a:lnTo>
                  <a:pt x="461568" y="56882"/>
                </a:lnTo>
                <a:lnTo>
                  <a:pt x="450860" y="64044"/>
                </a:lnTo>
                <a:lnTo>
                  <a:pt x="437784" y="66675"/>
                </a:lnTo>
                <a:close/>
              </a:path>
              <a:path w="2761615" h="66675">
                <a:moveTo>
                  <a:pt x="572488" y="66675"/>
                </a:moveTo>
                <a:lnTo>
                  <a:pt x="559412" y="64044"/>
                </a:lnTo>
                <a:lnTo>
                  <a:pt x="548704" y="56882"/>
                </a:lnTo>
                <a:lnTo>
                  <a:pt x="541469" y="46281"/>
                </a:lnTo>
                <a:lnTo>
                  <a:pt x="538812" y="33337"/>
                </a:lnTo>
                <a:lnTo>
                  <a:pt x="541469" y="20393"/>
                </a:lnTo>
                <a:lnTo>
                  <a:pt x="548704" y="9792"/>
                </a:lnTo>
                <a:lnTo>
                  <a:pt x="559412" y="2630"/>
                </a:lnTo>
                <a:lnTo>
                  <a:pt x="572488" y="0"/>
                </a:lnTo>
                <a:lnTo>
                  <a:pt x="585563" y="2630"/>
                </a:lnTo>
                <a:lnTo>
                  <a:pt x="596271" y="9792"/>
                </a:lnTo>
                <a:lnTo>
                  <a:pt x="603506" y="20393"/>
                </a:lnTo>
                <a:lnTo>
                  <a:pt x="606163" y="33337"/>
                </a:lnTo>
                <a:lnTo>
                  <a:pt x="603506" y="46281"/>
                </a:lnTo>
                <a:lnTo>
                  <a:pt x="596271" y="56882"/>
                </a:lnTo>
                <a:lnTo>
                  <a:pt x="585563" y="64044"/>
                </a:lnTo>
                <a:lnTo>
                  <a:pt x="572488" y="66675"/>
                </a:lnTo>
                <a:close/>
              </a:path>
              <a:path w="2761615" h="66675">
                <a:moveTo>
                  <a:pt x="707191" y="66675"/>
                </a:moveTo>
                <a:lnTo>
                  <a:pt x="694115" y="64044"/>
                </a:lnTo>
                <a:lnTo>
                  <a:pt x="683407" y="56882"/>
                </a:lnTo>
                <a:lnTo>
                  <a:pt x="676172" y="46281"/>
                </a:lnTo>
                <a:lnTo>
                  <a:pt x="673515" y="33337"/>
                </a:lnTo>
                <a:lnTo>
                  <a:pt x="676172" y="20393"/>
                </a:lnTo>
                <a:lnTo>
                  <a:pt x="683407" y="9792"/>
                </a:lnTo>
                <a:lnTo>
                  <a:pt x="694115" y="2630"/>
                </a:lnTo>
                <a:lnTo>
                  <a:pt x="707191" y="0"/>
                </a:lnTo>
                <a:lnTo>
                  <a:pt x="720266" y="2630"/>
                </a:lnTo>
                <a:lnTo>
                  <a:pt x="730974" y="9792"/>
                </a:lnTo>
                <a:lnTo>
                  <a:pt x="738209" y="20393"/>
                </a:lnTo>
                <a:lnTo>
                  <a:pt x="740866" y="33337"/>
                </a:lnTo>
                <a:lnTo>
                  <a:pt x="738209" y="46281"/>
                </a:lnTo>
                <a:lnTo>
                  <a:pt x="730974" y="56882"/>
                </a:lnTo>
                <a:lnTo>
                  <a:pt x="720266" y="64044"/>
                </a:lnTo>
                <a:lnTo>
                  <a:pt x="707191" y="66675"/>
                </a:lnTo>
                <a:close/>
              </a:path>
              <a:path w="2761615" h="66675">
                <a:moveTo>
                  <a:pt x="841894" y="66675"/>
                </a:moveTo>
                <a:lnTo>
                  <a:pt x="828818" y="64044"/>
                </a:lnTo>
                <a:lnTo>
                  <a:pt x="818110" y="56882"/>
                </a:lnTo>
                <a:lnTo>
                  <a:pt x="810875" y="46281"/>
                </a:lnTo>
                <a:lnTo>
                  <a:pt x="808218" y="33337"/>
                </a:lnTo>
                <a:lnTo>
                  <a:pt x="810875" y="20393"/>
                </a:lnTo>
                <a:lnTo>
                  <a:pt x="818110" y="9792"/>
                </a:lnTo>
                <a:lnTo>
                  <a:pt x="828818" y="2630"/>
                </a:lnTo>
                <a:lnTo>
                  <a:pt x="841894" y="0"/>
                </a:lnTo>
                <a:lnTo>
                  <a:pt x="854969" y="2630"/>
                </a:lnTo>
                <a:lnTo>
                  <a:pt x="865677" y="9792"/>
                </a:lnTo>
                <a:lnTo>
                  <a:pt x="872912" y="20393"/>
                </a:lnTo>
                <a:lnTo>
                  <a:pt x="875569" y="33337"/>
                </a:lnTo>
                <a:lnTo>
                  <a:pt x="872912" y="46281"/>
                </a:lnTo>
                <a:lnTo>
                  <a:pt x="865677" y="56882"/>
                </a:lnTo>
                <a:lnTo>
                  <a:pt x="854969" y="64044"/>
                </a:lnTo>
                <a:lnTo>
                  <a:pt x="841894" y="66675"/>
                </a:lnTo>
                <a:close/>
              </a:path>
              <a:path w="2761615" h="66675">
                <a:moveTo>
                  <a:pt x="976597" y="66675"/>
                </a:moveTo>
                <a:lnTo>
                  <a:pt x="963521" y="64044"/>
                </a:lnTo>
                <a:lnTo>
                  <a:pt x="952813" y="56882"/>
                </a:lnTo>
                <a:lnTo>
                  <a:pt x="945578" y="46281"/>
                </a:lnTo>
                <a:lnTo>
                  <a:pt x="942921" y="33337"/>
                </a:lnTo>
                <a:lnTo>
                  <a:pt x="945578" y="20393"/>
                </a:lnTo>
                <a:lnTo>
                  <a:pt x="952813" y="9792"/>
                </a:lnTo>
                <a:lnTo>
                  <a:pt x="963521" y="2630"/>
                </a:lnTo>
                <a:lnTo>
                  <a:pt x="976597" y="0"/>
                </a:lnTo>
                <a:lnTo>
                  <a:pt x="989672" y="2630"/>
                </a:lnTo>
                <a:lnTo>
                  <a:pt x="1000380" y="9792"/>
                </a:lnTo>
                <a:lnTo>
                  <a:pt x="1007615" y="20393"/>
                </a:lnTo>
                <a:lnTo>
                  <a:pt x="1010273" y="33337"/>
                </a:lnTo>
                <a:lnTo>
                  <a:pt x="1007615" y="46281"/>
                </a:lnTo>
                <a:lnTo>
                  <a:pt x="1000380" y="56882"/>
                </a:lnTo>
                <a:lnTo>
                  <a:pt x="989672" y="64044"/>
                </a:lnTo>
                <a:lnTo>
                  <a:pt x="976597" y="66675"/>
                </a:lnTo>
                <a:close/>
              </a:path>
              <a:path w="2761615" h="66675">
                <a:moveTo>
                  <a:pt x="1111300" y="66675"/>
                </a:moveTo>
                <a:lnTo>
                  <a:pt x="1098224" y="64044"/>
                </a:lnTo>
                <a:lnTo>
                  <a:pt x="1087516" y="56882"/>
                </a:lnTo>
                <a:lnTo>
                  <a:pt x="1080281" y="46281"/>
                </a:lnTo>
                <a:lnTo>
                  <a:pt x="1077624" y="33337"/>
                </a:lnTo>
                <a:lnTo>
                  <a:pt x="1080281" y="20393"/>
                </a:lnTo>
                <a:lnTo>
                  <a:pt x="1087516" y="9792"/>
                </a:lnTo>
                <a:lnTo>
                  <a:pt x="1098224" y="2630"/>
                </a:lnTo>
                <a:lnTo>
                  <a:pt x="1111300" y="0"/>
                </a:lnTo>
                <a:lnTo>
                  <a:pt x="1124376" y="2630"/>
                </a:lnTo>
                <a:lnTo>
                  <a:pt x="1135083" y="9792"/>
                </a:lnTo>
                <a:lnTo>
                  <a:pt x="1142318" y="20393"/>
                </a:lnTo>
                <a:lnTo>
                  <a:pt x="1144976" y="33337"/>
                </a:lnTo>
                <a:lnTo>
                  <a:pt x="1142318" y="46281"/>
                </a:lnTo>
                <a:lnTo>
                  <a:pt x="1135083" y="56882"/>
                </a:lnTo>
                <a:lnTo>
                  <a:pt x="1124376" y="64044"/>
                </a:lnTo>
                <a:lnTo>
                  <a:pt x="1111300" y="66675"/>
                </a:lnTo>
                <a:close/>
              </a:path>
              <a:path w="2761615" h="66675">
                <a:moveTo>
                  <a:pt x="1246003" y="66675"/>
                </a:moveTo>
                <a:lnTo>
                  <a:pt x="1232927" y="64044"/>
                </a:lnTo>
                <a:lnTo>
                  <a:pt x="1222219" y="56882"/>
                </a:lnTo>
                <a:lnTo>
                  <a:pt x="1214984" y="46281"/>
                </a:lnTo>
                <a:lnTo>
                  <a:pt x="1212327" y="33337"/>
                </a:lnTo>
                <a:lnTo>
                  <a:pt x="1214984" y="20393"/>
                </a:lnTo>
                <a:lnTo>
                  <a:pt x="1222219" y="9792"/>
                </a:lnTo>
                <a:lnTo>
                  <a:pt x="1232927" y="2630"/>
                </a:lnTo>
                <a:lnTo>
                  <a:pt x="1246003" y="0"/>
                </a:lnTo>
                <a:lnTo>
                  <a:pt x="1259079" y="2630"/>
                </a:lnTo>
                <a:lnTo>
                  <a:pt x="1269786" y="9792"/>
                </a:lnTo>
                <a:lnTo>
                  <a:pt x="1277021" y="20393"/>
                </a:lnTo>
                <a:lnTo>
                  <a:pt x="1279679" y="33337"/>
                </a:lnTo>
                <a:lnTo>
                  <a:pt x="1277021" y="46281"/>
                </a:lnTo>
                <a:lnTo>
                  <a:pt x="1269786" y="56882"/>
                </a:lnTo>
                <a:lnTo>
                  <a:pt x="1259079" y="64044"/>
                </a:lnTo>
                <a:lnTo>
                  <a:pt x="1246003" y="66675"/>
                </a:lnTo>
                <a:close/>
              </a:path>
              <a:path w="2761615" h="66675">
                <a:moveTo>
                  <a:pt x="1380706" y="66675"/>
                </a:moveTo>
                <a:lnTo>
                  <a:pt x="1367630" y="64044"/>
                </a:lnTo>
                <a:lnTo>
                  <a:pt x="1356922" y="56882"/>
                </a:lnTo>
                <a:lnTo>
                  <a:pt x="1349687" y="46281"/>
                </a:lnTo>
                <a:lnTo>
                  <a:pt x="1347030" y="33337"/>
                </a:lnTo>
                <a:lnTo>
                  <a:pt x="1349687" y="20393"/>
                </a:lnTo>
                <a:lnTo>
                  <a:pt x="1356922" y="9792"/>
                </a:lnTo>
                <a:lnTo>
                  <a:pt x="1367630" y="2630"/>
                </a:lnTo>
                <a:lnTo>
                  <a:pt x="1380706" y="0"/>
                </a:lnTo>
                <a:lnTo>
                  <a:pt x="1393782" y="2630"/>
                </a:lnTo>
                <a:lnTo>
                  <a:pt x="1404489" y="9792"/>
                </a:lnTo>
                <a:lnTo>
                  <a:pt x="1411725" y="20393"/>
                </a:lnTo>
                <a:lnTo>
                  <a:pt x="1414382" y="33337"/>
                </a:lnTo>
                <a:lnTo>
                  <a:pt x="1411725" y="46281"/>
                </a:lnTo>
                <a:lnTo>
                  <a:pt x="1404489" y="56882"/>
                </a:lnTo>
                <a:lnTo>
                  <a:pt x="1393782" y="64044"/>
                </a:lnTo>
                <a:lnTo>
                  <a:pt x="1380706" y="66675"/>
                </a:lnTo>
                <a:close/>
              </a:path>
              <a:path w="2761615" h="66675">
                <a:moveTo>
                  <a:pt x="1515409" y="66675"/>
                </a:moveTo>
                <a:lnTo>
                  <a:pt x="1502333" y="64044"/>
                </a:lnTo>
                <a:lnTo>
                  <a:pt x="1491626" y="56882"/>
                </a:lnTo>
                <a:lnTo>
                  <a:pt x="1484391" y="46281"/>
                </a:lnTo>
                <a:lnTo>
                  <a:pt x="1481733" y="33337"/>
                </a:lnTo>
                <a:lnTo>
                  <a:pt x="1484391" y="20393"/>
                </a:lnTo>
                <a:lnTo>
                  <a:pt x="1491626" y="9792"/>
                </a:lnTo>
                <a:lnTo>
                  <a:pt x="1502333" y="2630"/>
                </a:lnTo>
                <a:lnTo>
                  <a:pt x="1515409" y="0"/>
                </a:lnTo>
                <a:lnTo>
                  <a:pt x="1528485" y="2630"/>
                </a:lnTo>
                <a:lnTo>
                  <a:pt x="1539193" y="9792"/>
                </a:lnTo>
                <a:lnTo>
                  <a:pt x="1546428" y="20393"/>
                </a:lnTo>
                <a:lnTo>
                  <a:pt x="1549085" y="33337"/>
                </a:lnTo>
                <a:lnTo>
                  <a:pt x="1546428" y="46281"/>
                </a:lnTo>
                <a:lnTo>
                  <a:pt x="1539193" y="56882"/>
                </a:lnTo>
                <a:lnTo>
                  <a:pt x="1528485" y="64044"/>
                </a:lnTo>
                <a:lnTo>
                  <a:pt x="1515409" y="66675"/>
                </a:lnTo>
                <a:close/>
              </a:path>
              <a:path w="2761615" h="66675">
                <a:moveTo>
                  <a:pt x="1650112" y="66675"/>
                </a:moveTo>
                <a:lnTo>
                  <a:pt x="1637036" y="64044"/>
                </a:lnTo>
                <a:lnTo>
                  <a:pt x="1626329" y="56882"/>
                </a:lnTo>
                <a:lnTo>
                  <a:pt x="1619094" y="46281"/>
                </a:lnTo>
                <a:lnTo>
                  <a:pt x="1616436" y="33337"/>
                </a:lnTo>
                <a:lnTo>
                  <a:pt x="1619094" y="20393"/>
                </a:lnTo>
                <a:lnTo>
                  <a:pt x="1626329" y="9792"/>
                </a:lnTo>
                <a:lnTo>
                  <a:pt x="1637036" y="2630"/>
                </a:lnTo>
                <a:lnTo>
                  <a:pt x="1650112" y="0"/>
                </a:lnTo>
                <a:lnTo>
                  <a:pt x="1663188" y="2630"/>
                </a:lnTo>
                <a:lnTo>
                  <a:pt x="1673896" y="9792"/>
                </a:lnTo>
                <a:lnTo>
                  <a:pt x="1681131" y="20393"/>
                </a:lnTo>
                <a:lnTo>
                  <a:pt x="1683788" y="33337"/>
                </a:lnTo>
                <a:lnTo>
                  <a:pt x="1681131" y="46281"/>
                </a:lnTo>
                <a:lnTo>
                  <a:pt x="1673896" y="56882"/>
                </a:lnTo>
                <a:lnTo>
                  <a:pt x="1663188" y="64044"/>
                </a:lnTo>
                <a:lnTo>
                  <a:pt x="1650112" y="66675"/>
                </a:lnTo>
                <a:close/>
              </a:path>
              <a:path w="2761615" h="66675">
                <a:moveTo>
                  <a:pt x="1784815" y="66675"/>
                </a:moveTo>
                <a:lnTo>
                  <a:pt x="1771740" y="64044"/>
                </a:lnTo>
                <a:lnTo>
                  <a:pt x="1761032" y="56882"/>
                </a:lnTo>
                <a:lnTo>
                  <a:pt x="1753797" y="46281"/>
                </a:lnTo>
                <a:lnTo>
                  <a:pt x="1751139" y="33337"/>
                </a:lnTo>
                <a:lnTo>
                  <a:pt x="1753797" y="20393"/>
                </a:lnTo>
                <a:lnTo>
                  <a:pt x="1761032" y="9792"/>
                </a:lnTo>
                <a:lnTo>
                  <a:pt x="1771740" y="2630"/>
                </a:lnTo>
                <a:lnTo>
                  <a:pt x="1784815" y="0"/>
                </a:lnTo>
                <a:lnTo>
                  <a:pt x="1797891" y="2630"/>
                </a:lnTo>
                <a:lnTo>
                  <a:pt x="1808599" y="9792"/>
                </a:lnTo>
                <a:lnTo>
                  <a:pt x="1815834" y="20393"/>
                </a:lnTo>
                <a:lnTo>
                  <a:pt x="1818491" y="33337"/>
                </a:lnTo>
                <a:lnTo>
                  <a:pt x="1815834" y="46281"/>
                </a:lnTo>
                <a:lnTo>
                  <a:pt x="1808599" y="56882"/>
                </a:lnTo>
                <a:lnTo>
                  <a:pt x="1797891" y="64044"/>
                </a:lnTo>
                <a:lnTo>
                  <a:pt x="1784815" y="66675"/>
                </a:lnTo>
                <a:close/>
              </a:path>
              <a:path w="2761615" h="66675">
                <a:moveTo>
                  <a:pt x="1919518" y="66675"/>
                </a:moveTo>
                <a:lnTo>
                  <a:pt x="1906443" y="64044"/>
                </a:lnTo>
                <a:lnTo>
                  <a:pt x="1895735" y="56882"/>
                </a:lnTo>
                <a:lnTo>
                  <a:pt x="1888500" y="46281"/>
                </a:lnTo>
                <a:lnTo>
                  <a:pt x="1885842" y="33337"/>
                </a:lnTo>
                <a:lnTo>
                  <a:pt x="1888500" y="20393"/>
                </a:lnTo>
                <a:lnTo>
                  <a:pt x="1895735" y="9792"/>
                </a:lnTo>
                <a:lnTo>
                  <a:pt x="1906443" y="2630"/>
                </a:lnTo>
                <a:lnTo>
                  <a:pt x="1919518" y="0"/>
                </a:lnTo>
                <a:lnTo>
                  <a:pt x="1932594" y="2630"/>
                </a:lnTo>
                <a:lnTo>
                  <a:pt x="1943302" y="9792"/>
                </a:lnTo>
                <a:lnTo>
                  <a:pt x="1950537" y="20393"/>
                </a:lnTo>
                <a:lnTo>
                  <a:pt x="1953194" y="33337"/>
                </a:lnTo>
                <a:lnTo>
                  <a:pt x="1950537" y="46281"/>
                </a:lnTo>
                <a:lnTo>
                  <a:pt x="1943302" y="56882"/>
                </a:lnTo>
                <a:lnTo>
                  <a:pt x="1932594" y="64044"/>
                </a:lnTo>
                <a:lnTo>
                  <a:pt x="1919518" y="66675"/>
                </a:lnTo>
                <a:close/>
              </a:path>
              <a:path w="2761615" h="66675">
                <a:moveTo>
                  <a:pt x="2054221" y="66675"/>
                </a:moveTo>
                <a:lnTo>
                  <a:pt x="2041146" y="64044"/>
                </a:lnTo>
                <a:lnTo>
                  <a:pt x="2030438" y="56882"/>
                </a:lnTo>
                <a:lnTo>
                  <a:pt x="2023203" y="46281"/>
                </a:lnTo>
                <a:lnTo>
                  <a:pt x="2020546" y="33337"/>
                </a:lnTo>
                <a:lnTo>
                  <a:pt x="2023203" y="20393"/>
                </a:lnTo>
                <a:lnTo>
                  <a:pt x="2030438" y="9792"/>
                </a:lnTo>
                <a:lnTo>
                  <a:pt x="2041146" y="2630"/>
                </a:lnTo>
                <a:lnTo>
                  <a:pt x="2054221" y="0"/>
                </a:lnTo>
                <a:lnTo>
                  <a:pt x="2067297" y="2630"/>
                </a:lnTo>
                <a:lnTo>
                  <a:pt x="2078005" y="9792"/>
                </a:lnTo>
                <a:lnTo>
                  <a:pt x="2085240" y="20393"/>
                </a:lnTo>
                <a:lnTo>
                  <a:pt x="2087897" y="33337"/>
                </a:lnTo>
                <a:lnTo>
                  <a:pt x="2085240" y="46281"/>
                </a:lnTo>
                <a:lnTo>
                  <a:pt x="2078005" y="56882"/>
                </a:lnTo>
                <a:lnTo>
                  <a:pt x="2067297" y="64044"/>
                </a:lnTo>
                <a:lnTo>
                  <a:pt x="2054221" y="66675"/>
                </a:lnTo>
                <a:close/>
              </a:path>
              <a:path w="2761615" h="66675">
                <a:moveTo>
                  <a:pt x="2188924" y="66675"/>
                </a:moveTo>
                <a:lnTo>
                  <a:pt x="2175849" y="64044"/>
                </a:lnTo>
                <a:lnTo>
                  <a:pt x="2165141" y="56882"/>
                </a:lnTo>
                <a:lnTo>
                  <a:pt x="2157906" y="46281"/>
                </a:lnTo>
                <a:lnTo>
                  <a:pt x="2155249" y="33337"/>
                </a:lnTo>
                <a:lnTo>
                  <a:pt x="2157906" y="20393"/>
                </a:lnTo>
                <a:lnTo>
                  <a:pt x="2165141" y="9792"/>
                </a:lnTo>
                <a:lnTo>
                  <a:pt x="2175849" y="2630"/>
                </a:lnTo>
                <a:lnTo>
                  <a:pt x="2188924" y="0"/>
                </a:lnTo>
                <a:lnTo>
                  <a:pt x="2202000" y="2630"/>
                </a:lnTo>
                <a:lnTo>
                  <a:pt x="2212708" y="9792"/>
                </a:lnTo>
                <a:lnTo>
                  <a:pt x="2219943" y="20393"/>
                </a:lnTo>
                <a:lnTo>
                  <a:pt x="2222600" y="33337"/>
                </a:lnTo>
                <a:lnTo>
                  <a:pt x="2219943" y="46281"/>
                </a:lnTo>
                <a:lnTo>
                  <a:pt x="2212708" y="56882"/>
                </a:lnTo>
                <a:lnTo>
                  <a:pt x="2202000" y="64044"/>
                </a:lnTo>
                <a:lnTo>
                  <a:pt x="2188924" y="66675"/>
                </a:lnTo>
                <a:close/>
              </a:path>
              <a:path w="2761615" h="66675">
                <a:moveTo>
                  <a:pt x="2323627" y="66675"/>
                </a:moveTo>
                <a:lnTo>
                  <a:pt x="2310552" y="64044"/>
                </a:lnTo>
                <a:lnTo>
                  <a:pt x="2299844" y="56882"/>
                </a:lnTo>
                <a:lnTo>
                  <a:pt x="2292609" y="46281"/>
                </a:lnTo>
                <a:lnTo>
                  <a:pt x="2289952" y="33337"/>
                </a:lnTo>
                <a:lnTo>
                  <a:pt x="2292609" y="20393"/>
                </a:lnTo>
                <a:lnTo>
                  <a:pt x="2299844" y="9792"/>
                </a:lnTo>
                <a:lnTo>
                  <a:pt x="2310552" y="2630"/>
                </a:lnTo>
                <a:lnTo>
                  <a:pt x="2323627" y="0"/>
                </a:lnTo>
                <a:lnTo>
                  <a:pt x="2336703" y="2630"/>
                </a:lnTo>
                <a:lnTo>
                  <a:pt x="2347411" y="9792"/>
                </a:lnTo>
                <a:lnTo>
                  <a:pt x="2354646" y="20393"/>
                </a:lnTo>
                <a:lnTo>
                  <a:pt x="2357303" y="33337"/>
                </a:lnTo>
                <a:lnTo>
                  <a:pt x="2354646" y="46281"/>
                </a:lnTo>
                <a:lnTo>
                  <a:pt x="2347411" y="56882"/>
                </a:lnTo>
                <a:lnTo>
                  <a:pt x="2336703" y="64044"/>
                </a:lnTo>
                <a:lnTo>
                  <a:pt x="2323627" y="66675"/>
                </a:lnTo>
                <a:close/>
              </a:path>
              <a:path w="2761615" h="66675">
                <a:moveTo>
                  <a:pt x="2458331" y="66675"/>
                </a:moveTo>
                <a:lnTo>
                  <a:pt x="2445255" y="64044"/>
                </a:lnTo>
                <a:lnTo>
                  <a:pt x="2434547" y="56882"/>
                </a:lnTo>
                <a:lnTo>
                  <a:pt x="2427312" y="46281"/>
                </a:lnTo>
                <a:lnTo>
                  <a:pt x="2424655" y="33337"/>
                </a:lnTo>
                <a:lnTo>
                  <a:pt x="2427312" y="20393"/>
                </a:lnTo>
                <a:lnTo>
                  <a:pt x="2434547" y="9792"/>
                </a:lnTo>
                <a:lnTo>
                  <a:pt x="2445255" y="2630"/>
                </a:lnTo>
                <a:lnTo>
                  <a:pt x="2458331" y="0"/>
                </a:lnTo>
                <a:lnTo>
                  <a:pt x="2471406" y="2630"/>
                </a:lnTo>
                <a:lnTo>
                  <a:pt x="2482114" y="9792"/>
                </a:lnTo>
                <a:lnTo>
                  <a:pt x="2489349" y="20393"/>
                </a:lnTo>
                <a:lnTo>
                  <a:pt x="2492006" y="33337"/>
                </a:lnTo>
                <a:lnTo>
                  <a:pt x="2489349" y="46281"/>
                </a:lnTo>
                <a:lnTo>
                  <a:pt x="2482114" y="56882"/>
                </a:lnTo>
                <a:lnTo>
                  <a:pt x="2471406" y="64044"/>
                </a:lnTo>
                <a:lnTo>
                  <a:pt x="2458331" y="66675"/>
                </a:lnTo>
                <a:close/>
              </a:path>
              <a:path w="2761615" h="66675">
                <a:moveTo>
                  <a:pt x="2593034" y="66675"/>
                </a:moveTo>
                <a:lnTo>
                  <a:pt x="2579958" y="64044"/>
                </a:lnTo>
                <a:lnTo>
                  <a:pt x="2569250" y="56882"/>
                </a:lnTo>
                <a:lnTo>
                  <a:pt x="2562015" y="46281"/>
                </a:lnTo>
                <a:lnTo>
                  <a:pt x="2559358" y="33337"/>
                </a:lnTo>
                <a:lnTo>
                  <a:pt x="2562015" y="20393"/>
                </a:lnTo>
                <a:lnTo>
                  <a:pt x="2569250" y="9792"/>
                </a:lnTo>
                <a:lnTo>
                  <a:pt x="2579958" y="2630"/>
                </a:lnTo>
                <a:lnTo>
                  <a:pt x="2593034" y="0"/>
                </a:lnTo>
                <a:lnTo>
                  <a:pt x="2606109" y="2630"/>
                </a:lnTo>
                <a:lnTo>
                  <a:pt x="2616817" y="9792"/>
                </a:lnTo>
                <a:lnTo>
                  <a:pt x="2624052" y="20393"/>
                </a:lnTo>
                <a:lnTo>
                  <a:pt x="2626709" y="33337"/>
                </a:lnTo>
                <a:lnTo>
                  <a:pt x="2624052" y="46281"/>
                </a:lnTo>
                <a:lnTo>
                  <a:pt x="2616817" y="56882"/>
                </a:lnTo>
                <a:lnTo>
                  <a:pt x="2606109" y="64044"/>
                </a:lnTo>
                <a:lnTo>
                  <a:pt x="2593034" y="66675"/>
                </a:lnTo>
                <a:close/>
              </a:path>
              <a:path w="2761615" h="66675">
                <a:moveTo>
                  <a:pt x="2727737" y="66675"/>
                </a:moveTo>
                <a:lnTo>
                  <a:pt x="2714661" y="64044"/>
                </a:lnTo>
                <a:lnTo>
                  <a:pt x="2703953" y="56882"/>
                </a:lnTo>
                <a:lnTo>
                  <a:pt x="2696718" y="46281"/>
                </a:lnTo>
                <a:lnTo>
                  <a:pt x="2694061" y="33337"/>
                </a:lnTo>
                <a:lnTo>
                  <a:pt x="2696718" y="20393"/>
                </a:lnTo>
                <a:lnTo>
                  <a:pt x="2703953" y="9792"/>
                </a:lnTo>
                <a:lnTo>
                  <a:pt x="2714661" y="2630"/>
                </a:lnTo>
                <a:lnTo>
                  <a:pt x="2727737" y="0"/>
                </a:lnTo>
                <a:lnTo>
                  <a:pt x="2740812" y="2630"/>
                </a:lnTo>
                <a:lnTo>
                  <a:pt x="2751520" y="9792"/>
                </a:lnTo>
                <a:lnTo>
                  <a:pt x="2758755" y="20393"/>
                </a:lnTo>
                <a:lnTo>
                  <a:pt x="2761412" y="33337"/>
                </a:lnTo>
                <a:lnTo>
                  <a:pt x="2758755" y="46281"/>
                </a:lnTo>
                <a:lnTo>
                  <a:pt x="2751520" y="56882"/>
                </a:lnTo>
                <a:lnTo>
                  <a:pt x="2740812" y="64044"/>
                </a:lnTo>
                <a:lnTo>
                  <a:pt x="2727737" y="66675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3" name="object 9">
            <a:extLst>
              <a:ext uri="{FF2B5EF4-FFF2-40B4-BE49-F238E27FC236}">
                <a16:creationId xmlns:a16="http://schemas.microsoft.com/office/drawing/2014/main" id="{2EF549E2-162E-447E-96AD-B71FA289CC60}"/>
              </a:ext>
            </a:extLst>
          </p:cNvPr>
          <p:cNvSpPr/>
          <p:nvPr userDrawn="1"/>
        </p:nvSpPr>
        <p:spPr>
          <a:xfrm>
            <a:off x="5761729" y="4584074"/>
            <a:ext cx="3806496" cy="91908"/>
          </a:xfrm>
          <a:custGeom>
            <a:avLst/>
            <a:gdLst/>
            <a:ahLst/>
            <a:cxnLst/>
            <a:rect l="l" t="t" r="r" b="b"/>
            <a:pathLst>
              <a:path w="2761615" h="66675">
                <a:moveTo>
                  <a:pt x="33675" y="66675"/>
                </a:moveTo>
                <a:lnTo>
                  <a:pt x="20600" y="64044"/>
                </a:lnTo>
                <a:lnTo>
                  <a:pt x="9892" y="56882"/>
                </a:lnTo>
                <a:lnTo>
                  <a:pt x="2657" y="46281"/>
                </a:lnTo>
                <a:lnTo>
                  <a:pt x="0" y="33337"/>
                </a:lnTo>
                <a:lnTo>
                  <a:pt x="2657" y="20393"/>
                </a:lnTo>
                <a:lnTo>
                  <a:pt x="9892" y="9792"/>
                </a:lnTo>
                <a:lnTo>
                  <a:pt x="20600" y="2630"/>
                </a:lnTo>
                <a:lnTo>
                  <a:pt x="33675" y="0"/>
                </a:lnTo>
                <a:lnTo>
                  <a:pt x="46751" y="2630"/>
                </a:lnTo>
                <a:lnTo>
                  <a:pt x="57459" y="9792"/>
                </a:lnTo>
                <a:lnTo>
                  <a:pt x="64694" y="20393"/>
                </a:lnTo>
                <a:lnTo>
                  <a:pt x="67351" y="33337"/>
                </a:lnTo>
                <a:lnTo>
                  <a:pt x="64694" y="46281"/>
                </a:lnTo>
                <a:lnTo>
                  <a:pt x="57459" y="56882"/>
                </a:lnTo>
                <a:lnTo>
                  <a:pt x="46751" y="64044"/>
                </a:lnTo>
                <a:lnTo>
                  <a:pt x="33675" y="66675"/>
                </a:lnTo>
                <a:close/>
              </a:path>
              <a:path w="2761615" h="66675">
                <a:moveTo>
                  <a:pt x="168378" y="66675"/>
                </a:moveTo>
                <a:lnTo>
                  <a:pt x="155303" y="64044"/>
                </a:lnTo>
                <a:lnTo>
                  <a:pt x="144595" y="56882"/>
                </a:lnTo>
                <a:lnTo>
                  <a:pt x="137360" y="46281"/>
                </a:lnTo>
                <a:lnTo>
                  <a:pt x="134703" y="33337"/>
                </a:lnTo>
                <a:lnTo>
                  <a:pt x="137360" y="20393"/>
                </a:lnTo>
                <a:lnTo>
                  <a:pt x="144595" y="9792"/>
                </a:lnTo>
                <a:lnTo>
                  <a:pt x="155303" y="2630"/>
                </a:lnTo>
                <a:lnTo>
                  <a:pt x="168378" y="0"/>
                </a:lnTo>
                <a:lnTo>
                  <a:pt x="181454" y="2630"/>
                </a:lnTo>
                <a:lnTo>
                  <a:pt x="192162" y="9792"/>
                </a:lnTo>
                <a:lnTo>
                  <a:pt x="199397" y="20393"/>
                </a:lnTo>
                <a:lnTo>
                  <a:pt x="202054" y="33337"/>
                </a:lnTo>
                <a:lnTo>
                  <a:pt x="199397" y="46281"/>
                </a:lnTo>
                <a:lnTo>
                  <a:pt x="192162" y="56882"/>
                </a:lnTo>
                <a:lnTo>
                  <a:pt x="181454" y="64044"/>
                </a:lnTo>
                <a:lnTo>
                  <a:pt x="168378" y="66675"/>
                </a:lnTo>
                <a:close/>
              </a:path>
              <a:path w="2761615" h="66675">
                <a:moveTo>
                  <a:pt x="303081" y="66675"/>
                </a:moveTo>
                <a:lnTo>
                  <a:pt x="290006" y="64044"/>
                </a:lnTo>
                <a:lnTo>
                  <a:pt x="279298" y="56882"/>
                </a:lnTo>
                <a:lnTo>
                  <a:pt x="272063" y="46281"/>
                </a:lnTo>
                <a:lnTo>
                  <a:pt x="269406" y="33337"/>
                </a:lnTo>
                <a:lnTo>
                  <a:pt x="272063" y="20393"/>
                </a:lnTo>
                <a:lnTo>
                  <a:pt x="279298" y="9792"/>
                </a:lnTo>
                <a:lnTo>
                  <a:pt x="290006" y="2630"/>
                </a:lnTo>
                <a:lnTo>
                  <a:pt x="303081" y="0"/>
                </a:lnTo>
                <a:lnTo>
                  <a:pt x="316157" y="2630"/>
                </a:lnTo>
                <a:lnTo>
                  <a:pt x="326865" y="9792"/>
                </a:lnTo>
                <a:lnTo>
                  <a:pt x="334100" y="20393"/>
                </a:lnTo>
                <a:lnTo>
                  <a:pt x="336757" y="33337"/>
                </a:lnTo>
                <a:lnTo>
                  <a:pt x="334100" y="46281"/>
                </a:lnTo>
                <a:lnTo>
                  <a:pt x="326865" y="56882"/>
                </a:lnTo>
                <a:lnTo>
                  <a:pt x="316157" y="64044"/>
                </a:lnTo>
                <a:lnTo>
                  <a:pt x="303081" y="66675"/>
                </a:lnTo>
                <a:close/>
              </a:path>
              <a:path w="2761615" h="66675">
                <a:moveTo>
                  <a:pt x="437784" y="66675"/>
                </a:moveTo>
                <a:lnTo>
                  <a:pt x="424709" y="64044"/>
                </a:lnTo>
                <a:lnTo>
                  <a:pt x="414001" y="56882"/>
                </a:lnTo>
                <a:lnTo>
                  <a:pt x="406766" y="46281"/>
                </a:lnTo>
                <a:lnTo>
                  <a:pt x="404109" y="33337"/>
                </a:lnTo>
                <a:lnTo>
                  <a:pt x="406766" y="20393"/>
                </a:lnTo>
                <a:lnTo>
                  <a:pt x="414001" y="9792"/>
                </a:lnTo>
                <a:lnTo>
                  <a:pt x="424709" y="2630"/>
                </a:lnTo>
                <a:lnTo>
                  <a:pt x="437784" y="0"/>
                </a:lnTo>
                <a:lnTo>
                  <a:pt x="450860" y="2630"/>
                </a:lnTo>
                <a:lnTo>
                  <a:pt x="461568" y="9792"/>
                </a:lnTo>
                <a:lnTo>
                  <a:pt x="468803" y="20393"/>
                </a:lnTo>
                <a:lnTo>
                  <a:pt x="471460" y="33337"/>
                </a:lnTo>
                <a:lnTo>
                  <a:pt x="468803" y="46281"/>
                </a:lnTo>
                <a:lnTo>
                  <a:pt x="461568" y="56882"/>
                </a:lnTo>
                <a:lnTo>
                  <a:pt x="450860" y="64044"/>
                </a:lnTo>
                <a:lnTo>
                  <a:pt x="437784" y="66675"/>
                </a:lnTo>
                <a:close/>
              </a:path>
              <a:path w="2761615" h="66675">
                <a:moveTo>
                  <a:pt x="572488" y="66675"/>
                </a:moveTo>
                <a:lnTo>
                  <a:pt x="559412" y="64044"/>
                </a:lnTo>
                <a:lnTo>
                  <a:pt x="548704" y="56882"/>
                </a:lnTo>
                <a:lnTo>
                  <a:pt x="541469" y="46281"/>
                </a:lnTo>
                <a:lnTo>
                  <a:pt x="538812" y="33337"/>
                </a:lnTo>
                <a:lnTo>
                  <a:pt x="541469" y="20393"/>
                </a:lnTo>
                <a:lnTo>
                  <a:pt x="548704" y="9792"/>
                </a:lnTo>
                <a:lnTo>
                  <a:pt x="559412" y="2630"/>
                </a:lnTo>
                <a:lnTo>
                  <a:pt x="572488" y="0"/>
                </a:lnTo>
                <a:lnTo>
                  <a:pt x="585563" y="2630"/>
                </a:lnTo>
                <a:lnTo>
                  <a:pt x="596271" y="9792"/>
                </a:lnTo>
                <a:lnTo>
                  <a:pt x="603506" y="20393"/>
                </a:lnTo>
                <a:lnTo>
                  <a:pt x="606163" y="33337"/>
                </a:lnTo>
                <a:lnTo>
                  <a:pt x="603506" y="46281"/>
                </a:lnTo>
                <a:lnTo>
                  <a:pt x="596271" y="56882"/>
                </a:lnTo>
                <a:lnTo>
                  <a:pt x="585563" y="64044"/>
                </a:lnTo>
                <a:lnTo>
                  <a:pt x="572488" y="66675"/>
                </a:lnTo>
                <a:close/>
              </a:path>
              <a:path w="2761615" h="66675">
                <a:moveTo>
                  <a:pt x="707191" y="66675"/>
                </a:moveTo>
                <a:lnTo>
                  <a:pt x="694115" y="64044"/>
                </a:lnTo>
                <a:lnTo>
                  <a:pt x="683407" y="56882"/>
                </a:lnTo>
                <a:lnTo>
                  <a:pt x="676172" y="46281"/>
                </a:lnTo>
                <a:lnTo>
                  <a:pt x="673515" y="33337"/>
                </a:lnTo>
                <a:lnTo>
                  <a:pt x="676172" y="20393"/>
                </a:lnTo>
                <a:lnTo>
                  <a:pt x="683407" y="9792"/>
                </a:lnTo>
                <a:lnTo>
                  <a:pt x="694115" y="2630"/>
                </a:lnTo>
                <a:lnTo>
                  <a:pt x="707191" y="0"/>
                </a:lnTo>
                <a:lnTo>
                  <a:pt x="720266" y="2630"/>
                </a:lnTo>
                <a:lnTo>
                  <a:pt x="730974" y="9792"/>
                </a:lnTo>
                <a:lnTo>
                  <a:pt x="738209" y="20393"/>
                </a:lnTo>
                <a:lnTo>
                  <a:pt x="740866" y="33337"/>
                </a:lnTo>
                <a:lnTo>
                  <a:pt x="738209" y="46281"/>
                </a:lnTo>
                <a:lnTo>
                  <a:pt x="730974" y="56882"/>
                </a:lnTo>
                <a:lnTo>
                  <a:pt x="720266" y="64044"/>
                </a:lnTo>
                <a:lnTo>
                  <a:pt x="707191" y="66675"/>
                </a:lnTo>
                <a:close/>
              </a:path>
              <a:path w="2761615" h="66675">
                <a:moveTo>
                  <a:pt x="841894" y="66675"/>
                </a:moveTo>
                <a:lnTo>
                  <a:pt x="828818" y="64044"/>
                </a:lnTo>
                <a:lnTo>
                  <a:pt x="818110" y="56882"/>
                </a:lnTo>
                <a:lnTo>
                  <a:pt x="810875" y="46281"/>
                </a:lnTo>
                <a:lnTo>
                  <a:pt x="808218" y="33337"/>
                </a:lnTo>
                <a:lnTo>
                  <a:pt x="810875" y="20393"/>
                </a:lnTo>
                <a:lnTo>
                  <a:pt x="818110" y="9792"/>
                </a:lnTo>
                <a:lnTo>
                  <a:pt x="828818" y="2630"/>
                </a:lnTo>
                <a:lnTo>
                  <a:pt x="841894" y="0"/>
                </a:lnTo>
                <a:lnTo>
                  <a:pt x="854969" y="2630"/>
                </a:lnTo>
                <a:lnTo>
                  <a:pt x="865677" y="9792"/>
                </a:lnTo>
                <a:lnTo>
                  <a:pt x="872912" y="20393"/>
                </a:lnTo>
                <a:lnTo>
                  <a:pt x="875569" y="33337"/>
                </a:lnTo>
                <a:lnTo>
                  <a:pt x="872912" y="46281"/>
                </a:lnTo>
                <a:lnTo>
                  <a:pt x="865677" y="56882"/>
                </a:lnTo>
                <a:lnTo>
                  <a:pt x="854969" y="64044"/>
                </a:lnTo>
                <a:lnTo>
                  <a:pt x="841894" y="66675"/>
                </a:lnTo>
                <a:close/>
              </a:path>
              <a:path w="2761615" h="66675">
                <a:moveTo>
                  <a:pt x="976597" y="66675"/>
                </a:moveTo>
                <a:lnTo>
                  <a:pt x="963521" y="64044"/>
                </a:lnTo>
                <a:lnTo>
                  <a:pt x="952813" y="56882"/>
                </a:lnTo>
                <a:lnTo>
                  <a:pt x="945578" y="46281"/>
                </a:lnTo>
                <a:lnTo>
                  <a:pt x="942921" y="33337"/>
                </a:lnTo>
                <a:lnTo>
                  <a:pt x="945578" y="20393"/>
                </a:lnTo>
                <a:lnTo>
                  <a:pt x="952813" y="9792"/>
                </a:lnTo>
                <a:lnTo>
                  <a:pt x="963521" y="2630"/>
                </a:lnTo>
                <a:lnTo>
                  <a:pt x="976597" y="0"/>
                </a:lnTo>
                <a:lnTo>
                  <a:pt x="989672" y="2630"/>
                </a:lnTo>
                <a:lnTo>
                  <a:pt x="1000380" y="9792"/>
                </a:lnTo>
                <a:lnTo>
                  <a:pt x="1007615" y="20393"/>
                </a:lnTo>
                <a:lnTo>
                  <a:pt x="1010273" y="33337"/>
                </a:lnTo>
                <a:lnTo>
                  <a:pt x="1007615" y="46281"/>
                </a:lnTo>
                <a:lnTo>
                  <a:pt x="1000380" y="56882"/>
                </a:lnTo>
                <a:lnTo>
                  <a:pt x="989672" y="64044"/>
                </a:lnTo>
                <a:lnTo>
                  <a:pt x="976597" y="66675"/>
                </a:lnTo>
                <a:close/>
              </a:path>
              <a:path w="2761615" h="66675">
                <a:moveTo>
                  <a:pt x="1111300" y="66675"/>
                </a:moveTo>
                <a:lnTo>
                  <a:pt x="1098224" y="64044"/>
                </a:lnTo>
                <a:lnTo>
                  <a:pt x="1087516" y="56882"/>
                </a:lnTo>
                <a:lnTo>
                  <a:pt x="1080281" y="46281"/>
                </a:lnTo>
                <a:lnTo>
                  <a:pt x="1077624" y="33337"/>
                </a:lnTo>
                <a:lnTo>
                  <a:pt x="1080281" y="20393"/>
                </a:lnTo>
                <a:lnTo>
                  <a:pt x="1087516" y="9792"/>
                </a:lnTo>
                <a:lnTo>
                  <a:pt x="1098224" y="2630"/>
                </a:lnTo>
                <a:lnTo>
                  <a:pt x="1111300" y="0"/>
                </a:lnTo>
                <a:lnTo>
                  <a:pt x="1124376" y="2630"/>
                </a:lnTo>
                <a:lnTo>
                  <a:pt x="1135083" y="9792"/>
                </a:lnTo>
                <a:lnTo>
                  <a:pt x="1142318" y="20393"/>
                </a:lnTo>
                <a:lnTo>
                  <a:pt x="1144976" y="33337"/>
                </a:lnTo>
                <a:lnTo>
                  <a:pt x="1142318" y="46281"/>
                </a:lnTo>
                <a:lnTo>
                  <a:pt x="1135083" y="56882"/>
                </a:lnTo>
                <a:lnTo>
                  <a:pt x="1124376" y="64044"/>
                </a:lnTo>
                <a:lnTo>
                  <a:pt x="1111300" y="66675"/>
                </a:lnTo>
                <a:close/>
              </a:path>
              <a:path w="2761615" h="66675">
                <a:moveTo>
                  <a:pt x="1246003" y="66675"/>
                </a:moveTo>
                <a:lnTo>
                  <a:pt x="1232927" y="64044"/>
                </a:lnTo>
                <a:lnTo>
                  <a:pt x="1222219" y="56882"/>
                </a:lnTo>
                <a:lnTo>
                  <a:pt x="1214984" y="46281"/>
                </a:lnTo>
                <a:lnTo>
                  <a:pt x="1212327" y="33337"/>
                </a:lnTo>
                <a:lnTo>
                  <a:pt x="1214984" y="20393"/>
                </a:lnTo>
                <a:lnTo>
                  <a:pt x="1222219" y="9792"/>
                </a:lnTo>
                <a:lnTo>
                  <a:pt x="1232927" y="2630"/>
                </a:lnTo>
                <a:lnTo>
                  <a:pt x="1246003" y="0"/>
                </a:lnTo>
                <a:lnTo>
                  <a:pt x="1259079" y="2630"/>
                </a:lnTo>
                <a:lnTo>
                  <a:pt x="1269786" y="9792"/>
                </a:lnTo>
                <a:lnTo>
                  <a:pt x="1277021" y="20393"/>
                </a:lnTo>
                <a:lnTo>
                  <a:pt x="1279679" y="33337"/>
                </a:lnTo>
                <a:lnTo>
                  <a:pt x="1277021" y="46281"/>
                </a:lnTo>
                <a:lnTo>
                  <a:pt x="1269786" y="56882"/>
                </a:lnTo>
                <a:lnTo>
                  <a:pt x="1259079" y="64044"/>
                </a:lnTo>
                <a:lnTo>
                  <a:pt x="1246003" y="66675"/>
                </a:lnTo>
                <a:close/>
              </a:path>
              <a:path w="2761615" h="66675">
                <a:moveTo>
                  <a:pt x="1380706" y="66675"/>
                </a:moveTo>
                <a:lnTo>
                  <a:pt x="1367630" y="64044"/>
                </a:lnTo>
                <a:lnTo>
                  <a:pt x="1356922" y="56882"/>
                </a:lnTo>
                <a:lnTo>
                  <a:pt x="1349687" y="46281"/>
                </a:lnTo>
                <a:lnTo>
                  <a:pt x="1347030" y="33337"/>
                </a:lnTo>
                <a:lnTo>
                  <a:pt x="1349687" y="20393"/>
                </a:lnTo>
                <a:lnTo>
                  <a:pt x="1356922" y="9792"/>
                </a:lnTo>
                <a:lnTo>
                  <a:pt x="1367630" y="2630"/>
                </a:lnTo>
                <a:lnTo>
                  <a:pt x="1380706" y="0"/>
                </a:lnTo>
                <a:lnTo>
                  <a:pt x="1393782" y="2630"/>
                </a:lnTo>
                <a:lnTo>
                  <a:pt x="1404489" y="9792"/>
                </a:lnTo>
                <a:lnTo>
                  <a:pt x="1411725" y="20393"/>
                </a:lnTo>
                <a:lnTo>
                  <a:pt x="1414382" y="33337"/>
                </a:lnTo>
                <a:lnTo>
                  <a:pt x="1411725" y="46281"/>
                </a:lnTo>
                <a:lnTo>
                  <a:pt x="1404489" y="56882"/>
                </a:lnTo>
                <a:lnTo>
                  <a:pt x="1393782" y="64044"/>
                </a:lnTo>
                <a:lnTo>
                  <a:pt x="1380706" y="66675"/>
                </a:lnTo>
                <a:close/>
              </a:path>
              <a:path w="2761615" h="66675">
                <a:moveTo>
                  <a:pt x="1515409" y="66675"/>
                </a:moveTo>
                <a:lnTo>
                  <a:pt x="1502333" y="64044"/>
                </a:lnTo>
                <a:lnTo>
                  <a:pt x="1491626" y="56882"/>
                </a:lnTo>
                <a:lnTo>
                  <a:pt x="1484391" y="46281"/>
                </a:lnTo>
                <a:lnTo>
                  <a:pt x="1481733" y="33337"/>
                </a:lnTo>
                <a:lnTo>
                  <a:pt x="1484391" y="20393"/>
                </a:lnTo>
                <a:lnTo>
                  <a:pt x="1491626" y="9792"/>
                </a:lnTo>
                <a:lnTo>
                  <a:pt x="1502333" y="2630"/>
                </a:lnTo>
                <a:lnTo>
                  <a:pt x="1515409" y="0"/>
                </a:lnTo>
                <a:lnTo>
                  <a:pt x="1528485" y="2630"/>
                </a:lnTo>
                <a:lnTo>
                  <a:pt x="1539193" y="9792"/>
                </a:lnTo>
                <a:lnTo>
                  <a:pt x="1546428" y="20393"/>
                </a:lnTo>
                <a:lnTo>
                  <a:pt x="1549085" y="33337"/>
                </a:lnTo>
                <a:lnTo>
                  <a:pt x="1546428" y="46281"/>
                </a:lnTo>
                <a:lnTo>
                  <a:pt x="1539193" y="56882"/>
                </a:lnTo>
                <a:lnTo>
                  <a:pt x="1528485" y="64044"/>
                </a:lnTo>
                <a:lnTo>
                  <a:pt x="1515409" y="66675"/>
                </a:lnTo>
                <a:close/>
              </a:path>
              <a:path w="2761615" h="66675">
                <a:moveTo>
                  <a:pt x="1650112" y="66675"/>
                </a:moveTo>
                <a:lnTo>
                  <a:pt x="1637036" y="64044"/>
                </a:lnTo>
                <a:lnTo>
                  <a:pt x="1626329" y="56882"/>
                </a:lnTo>
                <a:lnTo>
                  <a:pt x="1619094" y="46281"/>
                </a:lnTo>
                <a:lnTo>
                  <a:pt x="1616436" y="33337"/>
                </a:lnTo>
                <a:lnTo>
                  <a:pt x="1619094" y="20393"/>
                </a:lnTo>
                <a:lnTo>
                  <a:pt x="1626329" y="9792"/>
                </a:lnTo>
                <a:lnTo>
                  <a:pt x="1637036" y="2630"/>
                </a:lnTo>
                <a:lnTo>
                  <a:pt x="1650112" y="0"/>
                </a:lnTo>
                <a:lnTo>
                  <a:pt x="1663188" y="2630"/>
                </a:lnTo>
                <a:lnTo>
                  <a:pt x="1673896" y="9792"/>
                </a:lnTo>
                <a:lnTo>
                  <a:pt x="1681131" y="20393"/>
                </a:lnTo>
                <a:lnTo>
                  <a:pt x="1683788" y="33337"/>
                </a:lnTo>
                <a:lnTo>
                  <a:pt x="1681131" y="46281"/>
                </a:lnTo>
                <a:lnTo>
                  <a:pt x="1673896" y="56882"/>
                </a:lnTo>
                <a:lnTo>
                  <a:pt x="1663188" y="64044"/>
                </a:lnTo>
                <a:lnTo>
                  <a:pt x="1650112" y="66675"/>
                </a:lnTo>
                <a:close/>
              </a:path>
              <a:path w="2761615" h="66675">
                <a:moveTo>
                  <a:pt x="1784815" y="66675"/>
                </a:moveTo>
                <a:lnTo>
                  <a:pt x="1771740" y="64044"/>
                </a:lnTo>
                <a:lnTo>
                  <a:pt x="1761032" y="56882"/>
                </a:lnTo>
                <a:lnTo>
                  <a:pt x="1753797" y="46281"/>
                </a:lnTo>
                <a:lnTo>
                  <a:pt x="1751139" y="33337"/>
                </a:lnTo>
                <a:lnTo>
                  <a:pt x="1753797" y="20393"/>
                </a:lnTo>
                <a:lnTo>
                  <a:pt x="1761032" y="9792"/>
                </a:lnTo>
                <a:lnTo>
                  <a:pt x="1771740" y="2630"/>
                </a:lnTo>
                <a:lnTo>
                  <a:pt x="1784815" y="0"/>
                </a:lnTo>
                <a:lnTo>
                  <a:pt x="1797891" y="2630"/>
                </a:lnTo>
                <a:lnTo>
                  <a:pt x="1808599" y="9792"/>
                </a:lnTo>
                <a:lnTo>
                  <a:pt x="1815834" y="20393"/>
                </a:lnTo>
                <a:lnTo>
                  <a:pt x="1818491" y="33337"/>
                </a:lnTo>
                <a:lnTo>
                  <a:pt x="1815834" y="46281"/>
                </a:lnTo>
                <a:lnTo>
                  <a:pt x="1808599" y="56882"/>
                </a:lnTo>
                <a:lnTo>
                  <a:pt x="1797891" y="64044"/>
                </a:lnTo>
                <a:lnTo>
                  <a:pt x="1784815" y="66675"/>
                </a:lnTo>
                <a:close/>
              </a:path>
              <a:path w="2761615" h="66675">
                <a:moveTo>
                  <a:pt x="1919518" y="66675"/>
                </a:moveTo>
                <a:lnTo>
                  <a:pt x="1906443" y="64044"/>
                </a:lnTo>
                <a:lnTo>
                  <a:pt x="1895735" y="56882"/>
                </a:lnTo>
                <a:lnTo>
                  <a:pt x="1888500" y="46281"/>
                </a:lnTo>
                <a:lnTo>
                  <a:pt x="1885842" y="33337"/>
                </a:lnTo>
                <a:lnTo>
                  <a:pt x="1888500" y="20393"/>
                </a:lnTo>
                <a:lnTo>
                  <a:pt x="1895735" y="9792"/>
                </a:lnTo>
                <a:lnTo>
                  <a:pt x="1906443" y="2630"/>
                </a:lnTo>
                <a:lnTo>
                  <a:pt x="1919518" y="0"/>
                </a:lnTo>
                <a:lnTo>
                  <a:pt x="1932594" y="2630"/>
                </a:lnTo>
                <a:lnTo>
                  <a:pt x="1943302" y="9792"/>
                </a:lnTo>
                <a:lnTo>
                  <a:pt x="1950537" y="20393"/>
                </a:lnTo>
                <a:lnTo>
                  <a:pt x="1953194" y="33337"/>
                </a:lnTo>
                <a:lnTo>
                  <a:pt x="1950537" y="46281"/>
                </a:lnTo>
                <a:lnTo>
                  <a:pt x="1943302" y="56882"/>
                </a:lnTo>
                <a:lnTo>
                  <a:pt x="1932594" y="64044"/>
                </a:lnTo>
                <a:lnTo>
                  <a:pt x="1919518" y="66675"/>
                </a:lnTo>
                <a:close/>
              </a:path>
              <a:path w="2761615" h="66675">
                <a:moveTo>
                  <a:pt x="2054221" y="66675"/>
                </a:moveTo>
                <a:lnTo>
                  <a:pt x="2041146" y="64044"/>
                </a:lnTo>
                <a:lnTo>
                  <a:pt x="2030438" y="56882"/>
                </a:lnTo>
                <a:lnTo>
                  <a:pt x="2023203" y="46281"/>
                </a:lnTo>
                <a:lnTo>
                  <a:pt x="2020546" y="33337"/>
                </a:lnTo>
                <a:lnTo>
                  <a:pt x="2023203" y="20393"/>
                </a:lnTo>
                <a:lnTo>
                  <a:pt x="2030438" y="9792"/>
                </a:lnTo>
                <a:lnTo>
                  <a:pt x="2041146" y="2630"/>
                </a:lnTo>
                <a:lnTo>
                  <a:pt x="2054221" y="0"/>
                </a:lnTo>
                <a:lnTo>
                  <a:pt x="2067297" y="2630"/>
                </a:lnTo>
                <a:lnTo>
                  <a:pt x="2078005" y="9792"/>
                </a:lnTo>
                <a:lnTo>
                  <a:pt x="2085240" y="20393"/>
                </a:lnTo>
                <a:lnTo>
                  <a:pt x="2087897" y="33337"/>
                </a:lnTo>
                <a:lnTo>
                  <a:pt x="2085240" y="46281"/>
                </a:lnTo>
                <a:lnTo>
                  <a:pt x="2078005" y="56882"/>
                </a:lnTo>
                <a:lnTo>
                  <a:pt x="2067297" y="64044"/>
                </a:lnTo>
                <a:lnTo>
                  <a:pt x="2054221" y="66675"/>
                </a:lnTo>
                <a:close/>
              </a:path>
              <a:path w="2761615" h="66675">
                <a:moveTo>
                  <a:pt x="2188924" y="66675"/>
                </a:moveTo>
                <a:lnTo>
                  <a:pt x="2175849" y="64044"/>
                </a:lnTo>
                <a:lnTo>
                  <a:pt x="2165141" y="56882"/>
                </a:lnTo>
                <a:lnTo>
                  <a:pt x="2157906" y="46281"/>
                </a:lnTo>
                <a:lnTo>
                  <a:pt x="2155249" y="33337"/>
                </a:lnTo>
                <a:lnTo>
                  <a:pt x="2157906" y="20393"/>
                </a:lnTo>
                <a:lnTo>
                  <a:pt x="2165141" y="9792"/>
                </a:lnTo>
                <a:lnTo>
                  <a:pt x="2175849" y="2630"/>
                </a:lnTo>
                <a:lnTo>
                  <a:pt x="2188924" y="0"/>
                </a:lnTo>
                <a:lnTo>
                  <a:pt x="2202000" y="2630"/>
                </a:lnTo>
                <a:lnTo>
                  <a:pt x="2212708" y="9792"/>
                </a:lnTo>
                <a:lnTo>
                  <a:pt x="2219943" y="20393"/>
                </a:lnTo>
                <a:lnTo>
                  <a:pt x="2222600" y="33337"/>
                </a:lnTo>
                <a:lnTo>
                  <a:pt x="2219943" y="46281"/>
                </a:lnTo>
                <a:lnTo>
                  <a:pt x="2212708" y="56882"/>
                </a:lnTo>
                <a:lnTo>
                  <a:pt x="2202000" y="64044"/>
                </a:lnTo>
                <a:lnTo>
                  <a:pt x="2188924" y="66675"/>
                </a:lnTo>
                <a:close/>
              </a:path>
              <a:path w="2761615" h="66675">
                <a:moveTo>
                  <a:pt x="2323627" y="66675"/>
                </a:moveTo>
                <a:lnTo>
                  <a:pt x="2310552" y="64044"/>
                </a:lnTo>
                <a:lnTo>
                  <a:pt x="2299844" y="56882"/>
                </a:lnTo>
                <a:lnTo>
                  <a:pt x="2292609" y="46281"/>
                </a:lnTo>
                <a:lnTo>
                  <a:pt x="2289952" y="33337"/>
                </a:lnTo>
                <a:lnTo>
                  <a:pt x="2292609" y="20393"/>
                </a:lnTo>
                <a:lnTo>
                  <a:pt x="2299844" y="9792"/>
                </a:lnTo>
                <a:lnTo>
                  <a:pt x="2310552" y="2630"/>
                </a:lnTo>
                <a:lnTo>
                  <a:pt x="2323627" y="0"/>
                </a:lnTo>
                <a:lnTo>
                  <a:pt x="2336703" y="2630"/>
                </a:lnTo>
                <a:lnTo>
                  <a:pt x="2347411" y="9792"/>
                </a:lnTo>
                <a:lnTo>
                  <a:pt x="2354646" y="20393"/>
                </a:lnTo>
                <a:lnTo>
                  <a:pt x="2357303" y="33337"/>
                </a:lnTo>
                <a:lnTo>
                  <a:pt x="2354646" y="46281"/>
                </a:lnTo>
                <a:lnTo>
                  <a:pt x="2347411" y="56882"/>
                </a:lnTo>
                <a:lnTo>
                  <a:pt x="2336703" y="64044"/>
                </a:lnTo>
                <a:lnTo>
                  <a:pt x="2323627" y="66675"/>
                </a:lnTo>
                <a:close/>
              </a:path>
              <a:path w="2761615" h="66675">
                <a:moveTo>
                  <a:pt x="2458331" y="66675"/>
                </a:moveTo>
                <a:lnTo>
                  <a:pt x="2445255" y="64044"/>
                </a:lnTo>
                <a:lnTo>
                  <a:pt x="2434547" y="56882"/>
                </a:lnTo>
                <a:lnTo>
                  <a:pt x="2427312" y="46281"/>
                </a:lnTo>
                <a:lnTo>
                  <a:pt x="2424655" y="33337"/>
                </a:lnTo>
                <a:lnTo>
                  <a:pt x="2427312" y="20393"/>
                </a:lnTo>
                <a:lnTo>
                  <a:pt x="2434547" y="9792"/>
                </a:lnTo>
                <a:lnTo>
                  <a:pt x="2445255" y="2630"/>
                </a:lnTo>
                <a:lnTo>
                  <a:pt x="2458331" y="0"/>
                </a:lnTo>
                <a:lnTo>
                  <a:pt x="2471406" y="2630"/>
                </a:lnTo>
                <a:lnTo>
                  <a:pt x="2482114" y="9792"/>
                </a:lnTo>
                <a:lnTo>
                  <a:pt x="2489349" y="20393"/>
                </a:lnTo>
                <a:lnTo>
                  <a:pt x="2492006" y="33337"/>
                </a:lnTo>
                <a:lnTo>
                  <a:pt x="2489349" y="46281"/>
                </a:lnTo>
                <a:lnTo>
                  <a:pt x="2482114" y="56882"/>
                </a:lnTo>
                <a:lnTo>
                  <a:pt x="2471406" y="64044"/>
                </a:lnTo>
                <a:lnTo>
                  <a:pt x="2458331" y="66675"/>
                </a:lnTo>
                <a:close/>
              </a:path>
              <a:path w="2761615" h="66675">
                <a:moveTo>
                  <a:pt x="2593034" y="66675"/>
                </a:moveTo>
                <a:lnTo>
                  <a:pt x="2579958" y="64044"/>
                </a:lnTo>
                <a:lnTo>
                  <a:pt x="2569250" y="56882"/>
                </a:lnTo>
                <a:lnTo>
                  <a:pt x="2562015" y="46281"/>
                </a:lnTo>
                <a:lnTo>
                  <a:pt x="2559358" y="33337"/>
                </a:lnTo>
                <a:lnTo>
                  <a:pt x="2562015" y="20393"/>
                </a:lnTo>
                <a:lnTo>
                  <a:pt x="2569250" y="9792"/>
                </a:lnTo>
                <a:lnTo>
                  <a:pt x="2579958" y="2630"/>
                </a:lnTo>
                <a:lnTo>
                  <a:pt x="2593034" y="0"/>
                </a:lnTo>
                <a:lnTo>
                  <a:pt x="2606109" y="2630"/>
                </a:lnTo>
                <a:lnTo>
                  <a:pt x="2616817" y="9792"/>
                </a:lnTo>
                <a:lnTo>
                  <a:pt x="2624052" y="20393"/>
                </a:lnTo>
                <a:lnTo>
                  <a:pt x="2626709" y="33337"/>
                </a:lnTo>
                <a:lnTo>
                  <a:pt x="2624052" y="46281"/>
                </a:lnTo>
                <a:lnTo>
                  <a:pt x="2616817" y="56882"/>
                </a:lnTo>
                <a:lnTo>
                  <a:pt x="2606109" y="64044"/>
                </a:lnTo>
                <a:lnTo>
                  <a:pt x="2593034" y="66675"/>
                </a:lnTo>
                <a:close/>
              </a:path>
              <a:path w="2761615" h="66675">
                <a:moveTo>
                  <a:pt x="2727737" y="66675"/>
                </a:moveTo>
                <a:lnTo>
                  <a:pt x="2714661" y="64044"/>
                </a:lnTo>
                <a:lnTo>
                  <a:pt x="2703953" y="56882"/>
                </a:lnTo>
                <a:lnTo>
                  <a:pt x="2696718" y="46281"/>
                </a:lnTo>
                <a:lnTo>
                  <a:pt x="2694061" y="33337"/>
                </a:lnTo>
                <a:lnTo>
                  <a:pt x="2696718" y="20393"/>
                </a:lnTo>
                <a:lnTo>
                  <a:pt x="2703953" y="9792"/>
                </a:lnTo>
                <a:lnTo>
                  <a:pt x="2714661" y="2630"/>
                </a:lnTo>
                <a:lnTo>
                  <a:pt x="2727737" y="0"/>
                </a:lnTo>
                <a:lnTo>
                  <a:pt x="2740812" y="2630"/>
                </a:lnTo>
                <a:lnTo>
                  <a:pt x="2751520" y="9792"/>
                </a:lnTo>
                <a:lnTo>
                  <a:pt x="2758755" y="20393"/>
                </a:lnTo>
                <a:lnTo>
                  <a:pt x="2761412" y="33337"/>
                </a:lnTo>
                <a:lnTo>
                  <a:pt x="2758755" y="46281"/>
                </a:lnTo>
                <a:lnTo>
                  <a:pt x="2751520" y="56882"/>
                </a:lnTo>
                <a:lnTo>
                  <a:pt x="2740812" y="64044"/>
                </a:lnTo>
                <a:lnTo>
                  <a:pt x="2727737" y="66675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4" name="object 11">
            <a:extLst>
              <a:ext uri="{FF2B5EF4-FFF2-40B4-BE49-F238E27FC236}">
                <a16:creationId xmlns:a16="http://schemas.microsoft.com/office/drawing/2014/main" id="{3565C325-09FE-4AB3-969B-4AA048429C98}"/>
              </a:ext>
            </a:extLst>
          </p:cNvPr>
          <p:cNvSpPr/>
          <p:nvPr userDrawn="1"/>
        </p:nvSpPr>
        <p:spPr>
          <a:xfrm>
            <a:off x="10270074" y="4665624"/>
            <a:ext cx="3806496" cy="91908"/>
          </a:xfrm>
          <a:custGeom>
            <a:avLst/>
            <a:gdLst/>
            <a:ahLst/>
            <a:cxnLst/>
            <a:rect l="l" t="t" r="r" b="b"/>
            <a:pathLst>
              <a:path w="2761615" h="66675">
                <a:moveTo>
                  <a:pt x="33675" y="66675"/>
                </a:moveTo>
                <a:lnTo>
                  <a:pt x="20600" y="64044"/>
                </a:lnTo>
                <a:lnTo>
                  <a:pt x="9892" y="56882"/>
                </a:lnTo>
                <a:lnTo>
                  <a:pt x="2657" y="46281"/>
                </a:lnTo>
                <a:lnTo>
                  <a:pt x="0" y="33337"/>
                </a:lnTo>
                <a:lnTo>
                  <a:pt x="2657" y="20393"/>
                </a:lnTo>
                <a:lnTo>
                  <a:pt x="9892" y="9792"/>
                </a:lnTo>
                <a:lnTo>
                  <a:pt x="20600" y="2630"/>
                </a:lnTo>
                <a:lnTo>
                  <a:pt x="33675" y="0"/>
                </a:lnTo>
                <a:lnTo>
                  <a:pt x="46751" y="2630"/>
                </a:lnTo>
                <a:lnTo>
                  <a:pt x="57459" y="9792"/>
                </a:lnTo>
                <a:lnTo>
                  <a:pt x="64694" y="20393"/>
                </a:lnTo>
                <a:lnTo>
                  <a:pt x="67351" y="33337"/>
                </a:lnTo>
                <a:lnTo>
                  <a:pt x="64694" y="46281"/>
                </a:lnTo>
                <a:lnTo>
                  <a:pt x="57459" y="56882"/>
                </a:lnTo>
                <a:lnTo>
                  <a:pt x="46751" y="64044"/>
                </a:lnTo>
                <a:lnTo>
                  <a:pt x="33675" y="66675"/>
                </a:lnTo>
                <a:close/>
              </a:path>
              <a:path w="2761615" h="66675">
                <a:moveTo>
                  <a:pt x="168378" y="66675"/>
                </a:moveTo>
                <a:lnTo>
                  <a:pt x="155303" y="64044"/>
                </a:lnTo>
                <a:lnTo>
                  <a:pt x="144595" y="56882"/>
                </a:lnTo>
                <a:lnTo>
                  <a:pt x="137360" y="46281"/>
                </a:lnTo>
                <a:lnTo>
                  <a:pt x="134703" y="33337"/>
                </a:lnTo>
                <a:lnTo>
                  <a:pt x="137360" y="20393"/>
                </a:lnTo>
                <a:lnTo>
                  <a:pt x="144595" y="9792"/>
                </a:lnTo>
                <a:lnTo>
                  <a:pt x="155303" y="2630"/>
                </a:lnTo>
                <a:lnTo>
                  <a:pt x="168378" y="0"/>
                </a:lnTo>
                <a:lnTo>
                  <a:pt x="181454" y="2630"/>
                </a:lnTo>
                <a:lnTo>
                  <a:pt x="192162" y="9792"/>
                </a:lnTo>
                <a:lnTo>
                  <a:pt x="199397" y="20393"/>
                </a:lnTo>
                <a:lnTo>
                  <a:pt x="202054" y="33337"/>
                </a:lnTo>
                <a:lnTo>
                  <a:pt x="199397" y="46281"/>
                </a:lnTo>
                <a:lnTo>
                  <a:pt x="192162" y="56882"/>
                </a:lnTo>
                <a:lnTo>
                  <a:pt x="181454" y="64044"/>
                </a:lnTo>
                <a:lnTo>
                  <a:pt x="168378" y="66675"/>
                </a:lnTo>
                <a:close/>
              </a:path>
              <a:path w="2761615" h="66675">
                <a:moveTo>
                  <a:pt x="303081" y="66675"/>
                </a:moveTo>
                <a:lnTo>
                  <a:pt x="290006" y="64044"/>
                </a:lnTo>
                <a:lnTo>
                  <a:pt x="279298" y="56882"/>
                </a:lnTo>
                <a:lnTo>
                  <a:pt x="272063" y="46281"/>
                </a:lnTo>
                <a:lnTo>
                  <a:pt x="269406" y="33337"/>
                </a:lnTo>
                <a:lnTo>
                  <a:pt x="272063" y="20393"/>
                </a:lnTo>
                <a:lnTo>
                  <a:pt x="279298" y="9792"/>
                </a:lnTo>
                <a:lnTo>
                  <a:pt x="290006" y="2630"/>
                </a:lnTo>
                <a:lnTo>
                  <a:pt x="303081" y="0"/>
                </a:lnTo>
                <a:lnTo>
                  <a:pt x="316157" y="2630"/>
                </a:lnTo>
                <a:lnTo>
                  <a:pt x="326865" y="9792"/>
                </a:lnTo>
                <a:lnTo>
                  <a:pt x="334100" y="20393"/>
                </a:lnTo>
                <a:lnTo>
                  <a:pt x="336757" y="33337"/>
                </a:lnTo>
                <a:lnTo>
                  <a:pt x="334100" y="46281"/>
                </a:lnTo>
                <a:lnTo>
                  <a:pt x="326865" y="56882"/>
                </a:lnTo>
                <a:lnTo>
                  <a:pt x="316157" y="64044"/>
                </a:lnTo>
                <a:lnTo>
                  <a:pt x="303081" y="66675"/>
                </a:lnTo>
                <a:close/>
              </a:path>
              <a:path w="2761615" h="66675">
                <a:moveTo>
                  <a:pt x="437784" y="66675"/>
                </a:moveTo>
                <a:lnTo>
                  <a:pt x="424709" y="64044"/>
                </a:lnTo>
                <a:lnTo>
                  <a:pt x="414001" y="56882"/>
                </a:lnTo>
                <a:lnTo>
                  <a:pt x="406766" y="46281"/>
                </a:lnTo>
                <a:lnTo>
                  <a:pt x="404109" y="33337"/>
                </a:lnTo>
                <a:lnTo>
                  <a:pt x="406766" y="20393"/>
                </a:lnTo>
                <a:lnTo>
                  <a:pt x="414001" y="9792"/>
                </a:lnTo>
                <a:lnTo>
                  <a:pt x="424709" y="2630"/>
                </a:lnTo>
                <a:lnTo>
                  <a:pt x="437784" y="0"/>
                </a:lnTo>
                <a:lnTo>
                  <a:pt x="450860" y="2630"/>
                </a:lnTo>
                <a:lnTo>
                  <a:pt x="461568" y="9792"/>
                </a:lnTo>
                <a:lnTo>
                  <a:pt x="468803" y="20393"/>
                </a:lnTo>
                <a:lnTo>
                  <a:pt x="471460" y="33337"/>
                </a:lnTo>
                <a:lnTo>
                  <a:pt x="468803" y="46281"/>
                </a:lnTo>
                <a:lnTo>
                  <a:pt x="461568" y="56882"/>
                </a:lnTo>
                <a:lnTo>
                  <a:pt x="450860" y="64044"/>
                </a:lnTo>
                <a:lnTo>
                  <a:pt x="437784" y="66675"/>
                </a:lnTo>
                <a:close/>
              </a:path>
              <a:path w="2761615" h="66675">
                <a:moveTo>
                  <a:pt x="572488" y="66675"/>
                </a:moveTo>
                <a:lnTo>
                  <a:pt x="559412" y="64044"/>
                </a:lnTo>
                <a:lnTo>
                  <a:pt x="548704" y="56882"/>
                </a:lnTo>
                <a:lnTo>
                  <a:pt x="541469" y="46281"/>
                </a:lnTo>
                <a:lnTo>
                  <a:pt x="538812" y="33337"/>
                </a:lnTo>
                <a:lnTo>
                  <a:pt x="541469" y="20393"/>
                </a:lnTo>
                <a:lnTo>
                  <a:pt x="548704" y="9792"/>
                </a:lnTo>
                <a:lnTo>
                  <a:pt x="559412" y="2630"/>
                </a:lnTo>
                <a:lnTo>
                  <a:pt x="572488" y="0"/>
                </a:lnTo>
                <a:lnTo>
                  <a:pt x="585563" y="2630"/>
                </a:lnTo>
                <a:lnTo>
                  <a:pt x="596271" y="9792"/>
                </a:lnTo>
                <a:lnTo>
                  <a:pt x="603506" y="20393"/>
                </a:lnTo>
                <a:lnTo>
                  <a:pt x="606163" y="33337"/>
                </a:lnTo>
                <a:lnTo>
                  <a:pt x="603506" y="46281"/>
                </a:lnTo>
                <a:lnTo>
                  <a:pt x="596271" y="56882"/>
                </a:lnTo>
                <a:lnTo>
                  <a:pt x="585563" y="64044"/>
                </a:lnTo>
                <a:lnTo>
                  <a:pt x="572488" y="66675"/>
                </a:lnTo>
                <a:close/>
              </a:path>
              <a:path w="2761615" h="66675">
                <a:moveTo>
                  <a:pt x="707191" y="66675"/>
                </a:moveTo>
                <a:lnTo>
                  <a:pt x="694115" y="64044"/>
                </a:lnTo>
                <a:lnTo>
                  <a:pt x="683407" y="56882"/>
                </a:lnTo>
                <a:lnTo>
                  <a:pt x="676172" y="46281"/>
                </a:lnTo>
                <a:lnTo>
                  <a:pt x="673515" y="33337"/>
                </a:lnTo>
                <a:lnTo>
                  <a:pt x="676172" y="20393"/>
                </a:lnTo>
                <a:lnTo>
                  <a:pt x="683407" y="9792"/>
                </a:lnTo>
                <a:lnTo>
                  <a:pt x="694115" y="2630"/>
                </a:lnTo>
                <a:lnTo>
                  <a:pt x="707191" y="0"/>
                </a:lnTo>
                <a:lnTo>
                  <a:pt x="720266" y="2630"/>
                </a:lnTo>
                <a:lnTo>
                  <a:pt x="730974" y="9792"/>
                </a:lnTo>
                <a:lnTo>
                  <a:pt x="738209" y="20393"/>
                </a:lnTo>
                <a:lnTo>
                  <a:pt x="740866" y="33337"/>
                </a:lnTo>
                <a:lnTo>
                  <a:pt x="738209" y="46281"/>
                </a:lnTo>
                <a:lnTo>
                  <a:pt x="730974" y="56882"/>
                </a:lnTo>
                <a:lnTo>
                  <a:pt x="720266" y="64044"/>
                </a:lnTo>
                <a:lnTo>
                  <a:pt x="707191" y="66675"/>
                </a:lnTo>
                <a:close/>
              </a:path>
              <a:path w="2761615" h="66675">
                <a:moveTo>
                  <a:pt x="841894" y="66675"/>
                </a:moveTo>
                <a:lnTo>
                  <a:pt x="828818" y="64044"/>
                </a:lnTo>
                <a:lnTo>
                  <a:pt x="818110" y="56882"/>
                </a:lnTo>
                <a:lnTo>
                  <a:pt x="810875" y="46281"/>
                </a:lnTo>
                <a:lnTo>
                  <a:pt x="808218" y="33337"/>
                </a:lnTo>
                <a:lnTo>
                  <a:pt x="810875" y="20393"/>
                </a:lnTo>
                <a:lnTo>
                  <a:pt x="818110" y="9792"/>
                </a:lnTo>
                <a:lnTo>
                  <a:pt x="828818" y="2630"/>
                </a:lnTo>
                <a:lnTo>
                  <a:pt x="841894" y="0"/>
                </a:lnTo>
                <a:lnTo>
                  <a:pt x="854969" y="2630"/>
                </a:lnTo>
                <a:lnTo>
                  <a:pt x="865677" y="9792"/>
                </a:lnTo>
                <a:lnTo>
                  <a:pt x="872912" y="20393"/>
                </a:lnTo>
                <a:lnTo>
                  <a:pt x="875569" y="33337"/>
                </a:lnTo>
                <a:lnTo>
                  <a:pt x="872912" y="46281"/>
                </a:lnTo>
                <a:lnTo>
                  <a:pt x="865677" y="56882"/>
                </a:lnTo>
                <a:lnTo>
                  <a:pt x="854969" y="64044"/>
                </a:lnTo>
                <a:lnTo>
                  <a:pt x="841894" y="66675"/>
                </a:lnTo>
                <a:close/>
              </a:path>
              <a:path w="2761615" h="66675">
                <a:moveTo>
                  <a:pt x="976597" y="66675"/>
                </a:moveTo>
                <a:lnTo>
                  <a:pt x="963521" y="64044"/>
                </a:lnTo>
                <a:lnTo>
                  <a:pt x="952813" y="56882"/>
                </a:lnTo>
                <a:lnTo>
                  <a:pt x="945578" y="46281"/>
                </a:lnTo>
                <a:lnTo>
                  <a:pt x="942921" y="33337"/>
                </a:lnTo>
                <a:lnTo>
                  <a:pt x="945578" y="20393"/>
                </a:lnTo>
                <a:lnTo>
                  <a:pt x="952813" y="9792"/>
                </a:lnTo>
                <a:lnTo>
                  <a:pt x="963521" y="2630"/>
                </a:lnTo>
                <a:lnTo>
                  <a:pt x="976597" y="0"/>
                </a:lnTo>
                <a:lnTo>
                  <a:pt x="989672" y="2630"/>
                </a:lnTo>
                <a:lnTo>
                  <a:pt x="1000380" y="9792"/>
                </a:lnTo>
                <a:lnTo>
                  <a:pt x="1007615" y="20393"/>
                </a:lnTo>
                <a:lnTo>
                  <a:pt x="1010273" y="33337"/>
                </a:lnTo>
                <a:lnTo>
                  <a:pt x="1007615" y="46281"/>
                </a:lnTo>
                <a:lnTo>
                  <a:pt x="1000380" y="56882"/>
                </a:lnTo>
                <a:lnTo>
                  <a:pt x="989672" y="64044"/>
                </a:lnTo>
                <a:lnTo>
                  <a:pt x="976597" y="66675"/>
                </a:lnTo>
                <a:close/>
              </a:path>
              <a:path w="2761615" h="66675">
                <a:moveTo>
                  <a:pt x="1111300" y="66675"/>
                </a:moveTo>
                <a:lnTo>
                  <a:pt x="1098224" y="64044"/>
                </a:lnTo>
                <a:lnTo>
                  <a:pt x="1087516" y="56882"/>
                </a:lnTo>
                <a:lnTo>
                  <a:pt x="1080281" y="46281"/>
                </a:lnTo>
                <a:lnTo>
                  <a:pt x="1077624" y="33337"/>
                </a:lnTo>
                <a:lnTo>
                  <a:pt x="1080281" y="20393"/>
                </a:lnTo>
                <a:lnTo>
                  <a:pt x="1087516" y="9792"/>
                </a:lnTo>
                <a:lnTo>
                  <a:pt x="1098224" y="2630"/>
                </a:lnTo>
                <a:lnTo>
                  <a:pt x="1111300" y="0"/>
                </a:lnTo>
                <a:lnTo>
                  <a:pt x="1124376" y="2630"/>
                </a:lnTo>
                <a:lnTo>
                  <a:pt x="1135083" y="9792"/>
                </a:lnTo>
                <a:lnTo>
                  <a:pt x="1142318" y="20393"/>
                </a:lnTo>
                <a:lnTo>
                  <a:pt x="1144976" y="33337"/>
                </a:lnTo>
                <a:lnTo>
                  <a:pt x="1142318" y="46281"/>
                </a:lnTo>
                <a:lnTo>
                  <a:pt x="1135083" y="56882"/>
                </a:lnTo>
                <a:lnTo>
                  <a:pt x="1124376" y="64044"/>
                </a:lnTo>
                <a:lnTo>
                  <a:pt x="1111300" y="66675"/>
                </a:lnTo>
                <a:close/>
              </a:path>
              <a:path w="2761615" h="66675">
                <a:moveTo>
                  <a:pt x="1246003" y="66675"/>
                </a:moveTo>
                <a:lnTo>
                  <a:pt x="1232927" y="64044"/>
                </a:lnTo>
                <a:lnTo>
                  <a:pt x="1222219" y="56882"/>
                </a:lnTo>
                <a:lnTo>
                  <a:pt x="1214984" y="46281"/>
                </a:lnTo>
                <a:lnTo>
                  <a:pt x="1212327" y="33337"/>
                </a:lnTo>
                <a:lnTo>
                  <a:pt x="1214984" y="20393"/>
                </a:lnTo>
                <a:lnTo>
                  <a:pt x="1222219" y="9792"/>
                </a:lnTo>
                <a:lnTo>
                  <a:pt x="1232927" y="2630"/>
                </a:lnTo>
                <a:lnTo>
                  <a:pt x="1246003" y="0"/>
                </a:lnTo>
                <a:lnTo>
                  <a:pt x="1259079" y="2630"/>
                </a:lnTo>
                <a:lnTo>
                  <a:pt x="1269786" y="9792"/>
                </a:lnTo>
                <a:lnTo>
                  <a:pt x="1277021" y="20393"/>
                </a:lnTo>
                <a:lnTo>
                  <a:pt x="1279679" y="33337"/>
                </a:lnTo>
                <a:lnTo>
                  <a:pt x="1277021" y="46281"/>
                </a:lnTo>
                <a:lnTo>
                  <a:pt x="1269786" y="56882"/>
                </a:lnTo>
                <a:lnTo>
                  <a:pt x="1259079" y="64044"/>
                </a:lnTo>
                <a:lnTo>
                  <a:pt x="1246003" y="66675"/>
                </a:lnTo>
                <a:close/>
              </a:path>
              <a:path w="2761615" h="66675">
                <a:moveTo>
                  <a:pt x="1380706" y="66675"/>
                </a:moveTo>
                <a:lnTo>
                  <a:pt x="1367630" y="64044"/>
                </a:lnTo>
                <a:lnTo>
                  <a:pt x="1356922" y="56882"/>
                </a:lnTo>
                <a:lnTo>
                  <a:pt x="1349687" y="46281"/>
                </a:lnTo>
                <a:lnTo>
                  <a:pt x="1347030" y="33337"/>
                </a:lnTo>
                <a:lnTo>
                  <a:pt x="1349687" y="20393"/>
                </a:lnTo>
                <a:lnTo>
                  <a:pt x="1356922" y="9792"/>
                </a:lnTo>
                <a:lnTo>
                  <a:pt x="1367630" y="2630"/>
                </a:lnTo>
                <a:lnTo>
                  <a:pt x="1380706" y="0"/>
                </a:lnTo>
                <a:lnTo>
                  <a:pt x="1393782" y="2630"/>
                </a:lnTo>
                <a:lnTo>
                  <a:pt x="1404489" y="9792"/>
                </a:lnTo>
                <a:lnTo>
                  <a:pt x="1411725" y="20393"/>
                </a:lnTo>
                <a:lnTo>
                  <a:pt x="1414382" y="33337"/>
                </a:lnTo>
                <a:lnTo>
                  <a:pt x="1411725" y="46281"/>
                </a:lnTo>
                <a:lnTo>
                  <a:pt x="1404489" y="56882"/>
                </a:lnTo>
                <a:lnTo>
                  <a:pt x="1393782" y="64044"/>
                </a:lnTo>
                <a:lnTo>
                  <a:pt x="1380706" y="66675"/>
                </a:lnTo>
                <a:close/>
              </a:path>
              <a:path w="2761615" h="66675">
                <a:moveTo>
                  <a:pt x="1515409" y="66675"/>
                </a:moveTo>
                <a:lnTo>
                  <a:pt x="1502333" y="64044"/>
                </a:lnTo>
                <a:lnTo>
                  <a:pt x="1491626" y="56882"/>
                </a:lnTo>
                <a:lnTo>
                  <a:pt x="1484391" y="46281"/>
                </a:lnTo>
                <a:lnTo>
                  <a:pt x="1481733" y="33337"/>
                </a:lnTo>
                <a:lnTo>
                  <a:pt x="1484391" y="20393"/>
                </a:lnTo>
                <a:lnTo>
                  <a:pt x="1491626" y="9792"/>
                </a:lnTo>
                <a:lnTo>
                  <a:pt x="1502333" y="2630"/>
                </a:lnTo>
                <a:lnTo>
                  <a:pt x="1515409" y="0"/>
                </a:lnTo>
                <a:lnTo>
                  <a:pt x="1528485" y="2630"/>
                </a:lnTo>
                <a:lnTo>
                  <a:pt x="1539193" y="9792"/>
                </a:lnTo>
                <a:lnTo>
                  <a:pt x="1546428" y="20393"/>
                </a:lnTo>
                <a:lnTo>
                  <a:pt x="1549085" y="33337"/>
                </a:lnTo>
                <a:lnTo>
                  <a:pt x="1546428" y="46281"/>
                </a:lnTo>
                <a:lnTo>
                  <a:pt x="1539193" y="56882"/>
                </a:lnTo>
                <a:lnTo>
                  <a:pt x="1528485" y="64044"/>
                </a:lnTo>
                <a:lnTo>
                  <a:pt x="1515409" y="66675"/>
                </a:lnTo>
                <a:close/>
              </a:path>
              <a:path w="2761615" h="66675">
                <a:moveTo>
                  <a:pt x="1650112" y="66675"/>
                </a:moveTo>
                <a:lnTo>
                  <a:pt x="1637036" y="64044"/>
                </a:lnTo>
                <a:lnTo>
                  <a:pt x="1626329" y="56882"/>
                </a:lnTo>
                <a:lnTo>
                  <a:pt x="1619094" y="46281"/>
                </a:lnTo>
                <a:lnTo>
                  <a:pt x="1616436" y="33337"/>
                </a:lnTo>
                <a:lnTo>
                  <a:pt x="1619094" y="20393"/>
                </a:lnTo>
                <a:lnTo>
                  <a:pt x="1626329" y="9792"/>
                </a:lnTo>
                <a:lnTo>
                  <a:pt x="1637036" y="2630"/>
                </a:lnTo>
                <a:lnTo>
                  <a:pt x="1650112" y="0"/>
                </a:lnTo>
                <a:lnTo>
                  <a:pt x="1663188" y="2630"/>
                </a:lnTo>
                <a:lnTo>
                  <a:pt x="1673896" y="9792"/>
                </a:lnTo>
                <a:lnTo>
                  <a:pt x="1681131" y="20393"/>
                </a:lnTo>
                <a:lnTo>
                  <a:pt x="1683788" y="33337"/>
                </a:lnTo>
                <a:lnTo>
                  <a:pt x="1681131" y="46281"/>
                </a:lnTo>
                <a:lnTo>
                  <a:pt x="1673896" y="56882"/>
                </a:lnTo>
                <a:lnTo>
                  <a:pt x="1663188" y="64044"/>
                </a:lnTo>
                <a:lnTo>
                  <a:pt x="1650112" y="66675"/>
                </a:lnTo>
                <a:close/>
              </a:path>
              <a:path w="2761615" h="66675">
                <a:moveTo>
                  <a:pt x="1784815" y="66675"/>
                </a:moveTo>
                <a:lnTo>
                  <a:pt x="1771740" y="64044"/>
                </a:lnTo>
                <a:lnTo>
                  <a:pt x="1761032" y="56882"/>
                </a:lnTo>
                <a:lnTo>
                  <a:pt x="1753797" y="46281"/>
                </a:lnTo>
                <a:lnTo>
                  <a:pt x="1751139" y="33337"/>
                </a:lnTo>
                <a:lnTo>
                  <a:pt x="1753797" y="20393"/>
                </a:lnTo>
                <a:lnTo>
                  <a:pt x="1761032" y="9792"/>
                </a:lnTo>
                <a:lnTo>
                  <a:pt x="1771740" y="2630"/>
                </a:lnTo>
                <a:lnTo>
                  <a:pt x="1784815" y="0"/>
                </a:lnTo>
                <a:lnTo>
                  <a:pt x="1797891" y="2630"/>
                </a:lnTo>
                <a:lnTo>
                  <a:pt x="1808599" y="9792"/>
                </a:lnTo>
                <a:lnTo>
                  <a:pt x="1815834" y="20393"/>
                </a:lnTo>
                <a:lnTo>
                  <a:pt x="1818491" y="33337"/>
                </a:lnTo>
                <a:lnTo>
                  <a:pt x="1815834" y="46281"/>
                </a:lnTo>
                <a:lnTo>
                  <a:pt x="1808599" y="56882"/>
                </a:lnTo>
                <a:lnTo>
                  <a:pt x="1797891" y="64044"/>
                </a:lnTo>
                <a:lnTo>
                  <a:pt x="1784815" y="66675"/>
                </a:lnTo>
                <a:close/>
              </a:path>
              <a:path w="2761615" h="66675">
                <a:moveTo>
                  <a:pt x="1919518" y="66675"/>
                </a:moveTo>
                <a:lnTo>
                  <a:pt x="1906443" y="64044"/>
                </a:lnTo>
                <a:lnTo>
                  <a:pt x="1895735" y="56882"/>
                </a:lnTo>
                <a:lnTo>
                  <a:pt x="1888500" y="46281"/>
                </a:lnTo>
                <a:lnTo>
                  <a:pt x="1885842" y="33337"/>
                </a:lnTo>
                <a:lnTo>
                  <a:pt x="1888500" y="20393"/>
                </a:lnTo>
                <a:lnTo>
                  <a:pt x="1895735" y="9792"/>
                </a:lnTo>
                <a:lnTo>
                  <a:pt x="1906443" y="2630"/>
                </a:lnTo>
                <a:lnTo>
                  <a:pt x="1919518" y="0"/>
                </a:lnTo>
                <a:lnTo>
                  <a:pt x="1932594" y="2630"/>
                </a:lnTo>
                <a:lnTo>
                  <a:pt x="1943302" y="9792"/>
                </a:lnTo>
                <a:lnTo>
                  <a:pt x="1950537" y="20393"/>
                </a:lnTo>
                <a:lnTo>
                  <a:pt x="1953194" y="33337"/>
                </a:lnTo>
                <a:lnTo>
                  <a:pt x="1950537" y="46281"/>
                </a:lnTo>
                <a:lnTo>
                  <a:pt x="1943302" y="56882"/>
                </a:lnTo>
                <a:lnTo>
                  <a:pt x="1932594" y="64044"/>
                </a:lnTo>
                <a:lnTo>
                  <a:pt x="1919518" y="66675"/>
                </a:lnTo>
                <a:close/>
              </a:path>
              <a:path w="2761615" h="66675">
                <a:moveTo>
                  <a:pt x="2054221" y="66675"/>
                </a:moveTo>
                <a:lnTo>
                  <a:pt x="2041146" y="64044"/>
                </a:lnTo>
                <a:lnTo>
                  <a:pt x="2030438" y="56882"/>
                </a:lnTo>
                <a:lnTo>
                  <a:pt x="2023203" y="46281"/>
                </a:lnTo>
                <a:lnTo>
                  <a:pt x="2020546" y="33337"/>
                </a:lnTo>
                <a:lnTo>
                  <a:pt x="2023203" y="20393"/>
                </a:lnTo>
                <a:lnTo>
                  <a:pt x="2030438" y="9792"/>
                </a:lnTo>
                <a:lnTo>
                  <a:pt x="2041146" y="2630"/>
                </a:lnTo>
                <a:lnTo>
                  <a:pt x="2054221" y="0"/>
                </a:lnTo>
                <a:lnTo>
                  <a:pt x="2067297" y="2630"/>
                </a:lnTo>
                <a:lnTo>
                  <a:pt x="2078005" y="9792"/>
                </a:lnTo>
                <a:lnTo>
                  <a:pt x="2085240" y="20393"/>
                </a:lnTo>
                <a:lnTo>
                  <a:pt x="2087897" y="33337"/>
                </a:lnTo>
                <a:lnTo>
                  <a:pt x="2085240" y="46281"/>
                </a:lnTo>
                <a:lnTo>
                  <a:pt x="2078005" y="56882"/>
                </a:lnTo>
                <a:lnTo>
                  <a:pt x="2067297" y="64044"/>
                </a:lnTo>
                <a:lnTo>
                  <a:pt x="2054221" y="66675"/>
                </a:lnTo>
                <a:close/>
              </a:path>
              <a:path w="2761615" h="66675">
                <a:moveTo>
                  <a:pt x="2188924" y="66675"/>
                </a:moveTo>
                <a:lnTo>
                  <a:pt x="2175849" y="64044"/>
                </a:lnTo>
                <a:lnTo>
                  <a:pt x="2165141" y="56882"/>
                </a:lnTo>
                <a:lnTo>
                  <a:pt x="2157906" y="46281"/>
                </a:lnTo>
                <a:lnTo>
                  <a:pt x="2155249" y="33337"/>
                </a:lnTo>
                <a:lnTo>
                  <a:pt x="2157906" y="20393"/>
                </a:lnTo>
                <a:lnTo>
                  <a:pt x="2165141" y="9792"/>
                </a:lnTo>
                <a:lnTo>
                  <a:pt x="2175849" y="2630"/>
                </a:lnTo>
                <a:lnTo>
                  <a:pt x="2188924" y="0"/>
                </a:lnTo>
                <a:lnTo>
                  <a:pt x="2202000" y="2630"/>
                </a:lnTo>
                <a:lnTo>
                  <a:pt x="2212708" y="9792"/>
                </a:lnTo>
                <a:lnTo>
                  <a:pt x="2219943" y="20393"/>
                </a:lnTo>
                <a:lnTo>
                  <a:pt x="2222600" y="33337"/>
                </a:lnTo>
                <a:lnTo>
                  <a:pt x="2219943" y="46281"/>
                </a:lnTo>
                <a:lnTo>
                  <a:pt x="2212708" y="56882"/>
                </a:lnTo>
                <a:lnTo>
                  <a:pt x="2202000" y="64044"/>
                </a:lnTo>
                <a:lnTo>
                  <a:pt x="2188924" y="66675"/>
                </a:lnTo>
                <a:close/>
              </a:path>
              <a:path w="2761615" h="66675">
                <a:moveTo>
                  <a:pt x="2323627" y="66675"/>
                </a:moveTo>
                <a:lnTo>
                  <a:pt x="2310552" y="64044"/>
                </a:lnTo>
                <a:lnTo>
                  <a:pt x="2299844" y="56882"/>
                </a:lnTo>
                <a:lnTo>
                  <a:pt x="2292609" y="46281"/>
                </a:lnTo>
                <a:lnTo>
                  <a:pt x="2289952" y="33337"/>
                </a:lnTo>
                <a:lnTo>
                  <a:pt x="2292609" y="20393"/>
                </a:lnTo>
                <a:lnTo>
                  <a:pt x="2299844" y="9792"/>
                </a:lnTo>
                <a:lnTo>
                  <a:pt x="2310552" y="2630"/>
                </a:lnTo>
                <a:lnTo>
                  <a:pt x="2323627" y="0"/>
                </a:lnTo>
                <a:lnTo>
                  <a:pt x="2336703" y="2630"/>
                </a:lnTo>
                <a:lnTo>
                  <a:pt x="2347411" y="9792"/>
                </a:lnTo>
                <a:lnTo>
                  <a:pt x="2354646" y="20393"/>
                </a:lnTo>
                <a:lnTo>
                  <a:pt x="2357303" y="33337"/>
                </a:lnTo>
                <a:lnTo>
                  <a:pt x="2354646" y="46281"/>
                </a:lnTo>
                <a:lnTo>
                  <a:pt x="2347411" y="56882"/>
                </a:lnTo>
                <a:lnTo>
                  <a:pt x="2336703" y="64044"/>
                </a:lnTo>
                <a:lnTo>
                  <a:pt x="2323627" y="66675"/>
                </a:lnTo>
                <a:close/>
              </a:path>
              <a:path w="2761615" h="66675">
                <a:moveTo>
                  <a:pt x="2458331" y="66675"/>
                </a:moveTo>
                <a:lnTo>
                  <a:pt x="2445255" y="64044"/>
                </a:lnTo>
                <a:lnTo>
                  <a:pt x="2434547" y="56882"/>
                </a:lnTo>
                <a:lnTo>
                  <a:pt x="2427312" y="46281"/>
                </a:lnTo>
                <a:lnTo>
                  <a:pt x="2424655" y="33337"/>
                </a:lnTo>
                <a:lnTo>
                  <a:pt x="2427312" y="20393"/>
                </a:lnTo>
                <a:lnTo>
                  <a:pt x="2434547" y="9792"/>
                </a:lnTo>
                <a:lnTo>
                  <a:pt x="2445255" y="2630"/>
                </a:lnTo>
                <a:lnTo>
                  <a:pt x="2458331" y="0"/>
                </a:lnTo>
                <a:lnTo>
                  <a:pt x="2471406" y="2630"/>
                </a:lnTo>
                <a:lnTo>
                  <a:pt x="2482114" y="9792"/>
                </a:lnTo>
                <a:lnTo>
                  <a:pt x="2489349" y="20393"/>
                </a:lnTo>
                <a:lnTo>
                  <a:pt x="2492006" y="33337"/>
                </a:lnTo>
                <a:lnTo>
                  <a:pt x="2489349" y="46281"/>
                </a:lnTo>
                <a:lnTo>
                  <a:pt x="2482114" y="56882"/>
                </a:lnTo>
                <a:lnTo>
                  <a:pt x="2471406" y="64044"/>
                </a:lnTo>
                <a:lnTo>
                  <a:pt x="2458331" y="66675"/>
                </a:lnTo>
                <a:close/>
              </a:path>
              <a:path w="2761615" h="66675">
                <a:moveTo>
                  <a:pt x="2593034" y="66675"/>
                </a:moveTo>
                <a:lnTo>
                  <a:pt x="2579958" y="64044"/>
                </a:lnTo>
                <a:lnTo>
                  <a:pt x="2569250" y="56882"/>
                </a:lnTo>
                <a:lnTo>
                  <a:pt x="2562015" y="46281"/>
                </a:lnTo>
                <a:lnTo>
                  <a:pt x="2559358" y="33337"/>
                </a:lnTo>
                <a:lnTo>
                  <a:pt x="2562015" y="20393"/>
                </a:lnTo>
                <a:lnTo>
                  <a:pt x="2569250" y="9792"/>
                </a:lnTo>
                <a:lnTo>
                  <a:pt x="2579958" y="2630"/>
                </a:lnTo>
                <a:lnTo>
                  <a:pt x="2593034" y="0"/>
                </a:lnTo>
                <a:lnTo>
                  <a:pt x="2606109" y="2630"/>
                </a:lnTo>
                <a:lnTo>
                  <a:pt x="2616817" y="9792"/>
                </a:lnTo>
                <a:lnTo>
                  <a:pt x="2624052" y="20393"/>
                </a:lnTo>
                <a:lnTo>
                  <a:pt x="2626709" y="33337"/>
                </a:lnTo>
                <a:lnTo>
                  <a:pt x="2624052" y="46281"/>
                </a:lnTo>
                <a:lnTo>
                  <a:pt x="2616817" y="56882"/>
                </a:lnTo>
                <a:lnTo>
                  <a:pt x="2606109" y="64044"/>
                </a:lnTo>
                <a:lnTo>
                  <a:pt x="2593034" y="66675"/>
                </a:lnTo>
                <a:close/>
              </a:path>
              <a:path w="2761615" h="66675">
                <a:moveTo>
                  <a:pt x="2727737" y="66675"/>
                </a:moveTo>
                <a:lnTo>
                  <a:pt x="2714661" y="64044"/>
                </a:lnTo>
                <a:lnTo>
                  <a:pt x="2703953" y="56882"/>
                </a:lnTo>
                <a:lnTo>
                  <a:pt x="2696718" y="46281"/>
                </a:lnTo>
                <a:lnTo>
                  <a:pt x="2694061" y="33337"/>
                </a:lnTo>
                <a:lnTo>
                  <a:pt x="2696718" y="20393"/>
                </a:lnTo>
                <a:lnTo>
                  <a:pt x="2703953" y="9792"/>
                </a:lnTo>
                <a:lnTo>
                  <a:pt x="2714661" y="2630"/>
                </a:lnTo>
                <a:lnTo>
                  <a:pt x="2727737" y="0"/>
                </a:lnTo>
                <a:lnTo>
                  <a:pt x="2740812" y="2630"/>
                </a:lnTo>
                <a:lnTo>
                  <a:pt x="2751520" y="9792"/>
                </a:lnTo>
                <a:lnTo>
                  <a:pt x="2758755" y="20393"/>
                </a:lnTo>
                <a:lnTo>
                  <a:pt x="2761412" y="33337"/>
                </a:lnTo>
                <a:lnTo>
                  <a:pt x="2758755" y="46281"/>
                </a:lnTo>
                <a:lnTo>
                  <a:pt x="2751520" y="56882"/>
                </a:lnTo>
                <a:lnTo>
                  <a:pt x="2740812" y="64044"/>
                </a:lnTo>
                <a:lnTo>
                  <a:pt x="2727737" y="66675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5" name="object 12">
            <a:extLst>
              <a:ext uri="{FF2B5EF4-FFF2-40B4-BE49-F238E27FC236}">
                <a16:creationId xmlns:a16="http://schemas.microsoft.com/office/drawing/2014/main" id="{BEA4304C-AD07-4E2B-AAAE-399D32785907}"/>
              </a:ext>
            </a:extLst>
          </p:cNvPr>
          <p:cNvSpPr/>
          <p:nvPr userDrawn="1"/>
        </p:nvSpPr>
        <p:spPr>
          <a:xfrm>
            <a:off x="2144725" y="3196878"/>
            <a:ext cx="852539" cy="85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6" name="object 13">
            <a:extLst>
              <a:ext uri="{FF2B5EF4-FFF2-40B4-BE49-F238E27FC236}">
                <a16:creationId xmlns:a16="http://schemas.microsoft.com/office/drawing/2014/main" id="{187D868D-E84B-4CA1-93A9-AA44DB51584F}"/>
              </a:ext>
            </a:extLst>
          </p:cNvPr>
          <p:cNvSpPr/>
          <p:nvPr userDrawn="1"/>
        </p:nvSpPr>
        <p:spPr>
          <a:xfrm>
            <a:off x="11368255" y="3159004"/>
            <a:ext cx="1352282" cy="1050384"/>
          </a:xfrm>
          <a:custGeom>
            <a:avLst/>
            <a:gdLst/>
            <a:ahLst/>
            <a:cxnLst/>
            <a:rect l="l" t="t" r="r" b="b"/>
            <a:pathLst>
              <a:path w="981075" h="762000">
                <a:moveTo>
                  <a:pt x="243941" y="471081"/>
                </a:moveTo>
                <a:lnTo>
                  <a:pt x="239001" y="467474"/>
                </a:lnTo>
                <a:lnTo>
                  <a:pt x="234581" y="463219"/>
                </a:lnTo>
                <a:lnTo>
                  <a:pt x="230809" y="458431"/>
                </a:lnTo>
                <a:lnTo>
                  <a:pt x="129921" y="563041"/>
                </a:lnTo>
                <a:lnTo>
                  <a:pt x="143052" y="575678"/>
                </a:lnTo>
                <a:lnTo>
                  <a:pt x="243941" y="471081"/>
                </a:lnTo>
                <a:close/>
              </a:path>
              <a:path w="981075" h="762000">
                <a:moveTo>
                  <a:pt x="330200" y="417868"/>
                </a:moveTo>
                <a:lnTo>
                  <a:pt x="326453" y="399351"/>
                </a:lnTo>
                <a:lnTo>
                  <a:pt x="316255" y="384238"/>
                </a:lnTo>
                <a:lnTo>
                  <a:pt x="301117" y="374053"/>
                </a:lnTo>
                <a:lnTo>
                  <a:pt x="282587" y="370306"/>
                </a:lnTo>
                <a:lnTo>
                  <a:pt x="264058" y="374053"/>
                </a:lnTo>
                <a:lnTo>
                  <a:pt x="248932" y="384238"/>
                </a:lnTo>
                <a:lnTo>
                  <a:pt x="238721" y="399351"/>
                </a:lnTo>
                <a:lnTo>
                  <a:pt x="234988" y="417868"/>
                </a:lnTo>
                <a:lnTo>
                  <a:pt x="238721" y="436372"/>
                </a:lnTo>
                <a:lnTo>
                  <a:pt x="248932" y="451485"/>
                </a:lnTo>
                <a:lnTo>
                  <a:pt x="264058" y="461683"/>
                </a:lnTo>
                <a:lnTo>
                  <a:pt x="282587" y="465416"/>
                </a:lnTo>
                <a:lnTo>
                  <a:pt x="301117" y="461683"/>
                </a:lnTo>
                <a:lnTo>
                  <a:pt x="316255" y="451485"/>
                </a:lnTo>
                <a:lnTo>
                  <a:pt x="326453" y="436372"/>
                </a:lnTo>
                <a:lnTo>
                  <a:pt x="330200" y="417868"/>
                </a:lnTo>
                <a:close/>
              </a:path>
              <a:path w="981075" h="762000">
                <a:moveTo>
                  <a:pt x="356971" y="467067"/>
                </a:moveTo>
                <a:lnTo>
                  <a:pt x="338759" y="452145"/>
                </a:lnTo>
                <a:lnTo>
                  <a:pt x="335559" y="457365"/>
                </a:lnTo>
                <a:lnTo>
                  <a:pt x="331660" y="462089"/>
                </a:lnTo>
                <a:lnTo>
                  <a:pt x="327164" y="466217"/>
                </a:lnTo>
                <a:lnTo>
                  <a:pt x="345719" y="481418"/>
                </a:lnTo>
                <a:lnTo>
                  <a:pt x="348792" y="476135"/>
                </a:lnTo>
                <a:lnTo>
                  <a:pt x="352590" y="471297"/>
                </a:lnTo>
                <a:lnTo>
                  <a:pt x="356971" y="467067"/>
                </a:lnTo>
                <a:close/>
              </a:path>
              <a:path w="981075" h="762000">
                <a:moveTo>
                  <a:pt x="450303" y="514311"/>
                </a:moveTo>
                <a:lnTo>
                  <a:pt x="446570" y="495808"/>
                </a:lnTo>
                <a:lnTo>
                  <a:pt x="436372" y="480695"/>
                </a:lnTo>
                <a:lnTo>
                  <a:pt x="421233" y="470496"/>
                </a:lnTo>
                <a:lnTo>
                  <a:pt x="402704" y="466763"/>
                </a:lnTo>
                <a:lnTo>
                  <a:pt x="384175" y="470496"/>
                </a:lnTo>
                <a:lnTo>
                  <a:pt x="369049" y="480695"/>
                </a:lnTo>
                <a:lnTo>
                  <a:pt x="358851" y="495808"/>
                </a:lnTo>
                <a:lnTo>
                  <a:pt x="355104" y="514311"/>
                </a:lnTo>
                <a:lnTo>
                  <a:pt x="358851" y="532815"/>
                </a:lnTo>
                <a:lnTo>
                  <a:pt x="369049" y="547941"/>
                </a:lnTo>
                <a:lnTo>
                  <a:pt x="384175" y="558126"/>
                </a:lnTo>
                <a:lnTo>
                  <a:pt x="402704" y="561860"/>
                </a:lnTo>
                <a:lnTo>
                  <a:pt x="421233" y="558126"/>
                </a:lnTo>
                <a:lnTo>
                  <a:pt x="436372" y="547941"/>
                </a:lnTo>
                <a:lnTo>
                  <a:pt x="446570" y="532815"/>
                </a:lnTo>
                <a:lnTo>
                  <a:pt x="450303" y="514311"/>
                </a:lnTo>
                <a:close/>
              </a:path>
              <a:path w="981075" h="762000">
                <a:moveTo>
                  <a:pt x="541591" y="368249"/>
                </a:moveTo>
                <a:lnTo>
                  <a:pt x="536498" y="364858"/>
                </a:lnTo>
                <a:lnTo>
                  <a:pt x="531914" y="360794"/>
                </a:lnTo>
                <a:lnTo>
                  <a:pt x="527926" y="356158"/>
                </a:lnTo>
                <a:lnTo>
                  <a:pt x="437438" y="458457"/>
                </a:lnTo>
                <a:lnTo>
                  <a:pt x="442633" y="461695"/>
                </a:lnTo>
                <a:lnTo>
                  <a:pt x="447357" y="465632"/>
                </a:lnTo>
                <a:lnTo>
                  <a:pt x="451459" y="470141"/>
                </a:lnTo>
                <a:lnTo>
                  <a:pt x="541591" y="368249"/>
                </a:lnTo>
                <a:close/>
              </a:path>
              <a:path w="981075" h="762000">
                <a:moveTo>
                  <a:pt x="625525" y="313410"/>
                </a:moveTo>
                <a:lnTo>
                  <a:pt x="621792" y="294906"/>
                </a:lnTo>
                <a:lnTo>
                  <a:pt x="611581" y="279793"/>
                </a:lnTo>
                <a:lnTo>
                  <a:pt x="596455" y="269595"/>
                </a:lnTo>
                <a:lnTo>
                  <a:pt x="577926" y="265861"/>
                </a:lnTo>
                <a:lnTo>
                  <a:pt x="559396" y="269595"/>
                </a:lnTo>
                <a:lnTo>
                  <a:pt x="544258" y="279793"/>
                </a:lnTo>
                <a:lnTo>
                  <a:pt x="534060" y="294906"/>
                </a:lnTo>
                <a:lnTo>
                  <a:pt x="530313" y="313410"/>
                </a:lnTo>
                <a:lnTo>
                  <a:pt x="534060" y="331927"/>
                </a:lnTo>
                <a:lnTo>
                  <a:pt x="544258" y="347040"/>
                </a:lnTo>
                <a:lnTo>
                  <a:pt x="559396" y="357238"/>
                </a:lnTo>
                <a:lnTo>
                  <a:pt x="577926" y="360972"/>
                </a:lnTo>
                <a:lnTo>
                  <a:pt x="596455" y="357238"/>
                </a:lnTo>
                <a:lnTo>
                  <a:pt x="611581" y="347040"/>
                </a:lnTo>
                <a:lnTo>
                  <a:pt x="621792" y="331927"/>
                </a:lnTo>
                <a:lnTo>
                  <a:pt x="625525" y="313410"/>
                </a:lnTo>
                <a:close/>
              </a:path>
              <a:path w="981075" h="762000">
                <a:moveTo>
                  <a:pt x="661758" y="383908"/>
                </a:moveTo>
                <a:lnTo>
                  <a:pt x="630567" y="352894"/>
                </a:lnTo>
                <a:lnTo>
                  <a:pt x="626897" y="357759"/>
                </a:lnTo>
                <a:lnTo>
                  <a:pt x="622554" y="362115"/>
                </a:lnTo>
                <a:lnTo>
                  <a:pt x="617689" y="365798"/>
                </a:lnTo>
                <a:lnTo>
                  <a:pt x="650608" y="398526"/>
                </a:lnTo>
                <a:lnTo>
                  <a:pt x="653630" y="393141"/>
                </a:lnTo>
                <a:lnTo>
                  <a:pt x="657390" y="388213"/>
                </a:lnTo>
                <a:lnTo>
                  <a:pt x="661758" y="383908"/>
                </a:lnTo>
                <a:close/>
              </a:path>
              <a:path w="981075" h="762000">
                <a:moveTo>
                  <a:pt x="755662" y="430618"/>
                </a:moveTo>
                <a:lnTo>
                  <a:pt x="751916" y="412115"/>
                </a:lnTo>
                <a:lnTo>
                  <a:pt x="741718" y="397002"/>
                </a:lnTo>
                <a:lnTo>
                  <a:pt x="726579" y="386803"/>
                </a:lnTo>
                <a:lnTo>
                  <a:pt x="708050" y="383070"/>
                </a:lnTo>
                <a:lnTo>
                  <a:pt x="689521" y="386803"/>
                </a:lnTo>
                <a:lnTo>
                  <a:pt x="674395" y="397002"/>
                </a:lnTo>
                <a:lnTo>
                  <a:pt x="664197" y="412115"/>
                </a:lnTo>
                <a:lnTo>
                  <a:pt x="660450" y="430618"/>
                </a:lnTo>
                <a:lnTo>
                  <a:pt x="664197" y="449135"/>
                </a:lnTo>
                <a:lnTo>
                  <a:pt x="674395" y="464248"/>
                </a:lnTo>
                <a:lnTo>
                  <a:pt x="689521" y="474433"/>
                </a:lnTo>
                <a:lnTo>
                  <a:pt x="708050" y="478167"/>
                </a:lnTo>
                <a:lnTo>
                  <a:pt x="726579" y="474433"/>
                </a:lnTo>
                <a:lnTo>
                  <a:pt x="741718" y="464248"/>
                </a:lnTo>
                <a:lnTo>
                  <a:pt x="751916" y="449135"/>
                </a:lnTo>
                <a:lnTo>
                  <a:pt x="755662" y="430618"/>
                </a:lnTo>
                <a:close/>
              </a:path>
              <a:path w="981075" h="762000">
                <a:moveTo>
                  <a:pt x="895870" y="189941"/>
                </a:moveTo>
                <a:lnTo>
                  <a:pt x="890473" y="187058"/>
                </a:lnTo>
                <a:lnTo>
                  <a:pt x="885520" y="183426"/>
                </a:lnTo>
                <a:lnTo>
                  <a:pt x="881138" y="179197"/>
                </a:lnTo>
                <a:lnTo>
                  <a:pt x="740067" y="373176"/>
                </a:lnTo>
                <a:lnTo>
                  <a:pt x="745413" y="376161"/>
                </a:lnTo>
                <a:lnTo>
                  <a:pt x="750316" y="379857"/>
                </a:lnTo>
                <a:lnTo>
                  <a:pt x="754621" y="384162"/>
                </a:lnTo>
                <a:lnTo>
                  <a:pt x="895870" y="189941"/>
                </a:lnTo>
                <a:close/>
              </a:path>
              <a:path w="981075" h="762000">
                <a:moveTo>
                  <a:pt x="974420" y="131902"/>
                </a:moveTo>
                <a:lnTo>
                  <a:pt x="970673" y="113385"/>
                </a:lnTo>
                <a:lnTo>
                  <a:pt x="960475" y="98272"/>
                </a:lnTo>
                <a:lnTo>
                  <a:pt x="945349" y="88087"/>
                </a:lnTo>
                <a:lnTo>
                  <a:pt x="926820" y="84340"/>
                </a:lnTo>
                <a:lnTo>
                  <a:pt x="908291" y="88087"/>
                </a:lnTo>
                <a:lnTo>
                  <a:pt x="893152" y="98272"/>
                </a:lnTo>
                <a:lnTo>
                  <a:pt x="882954" y="113385"/>
                </a:lnTo>
                <a:lnTo>
                  <a:pt x="879221" y="131902"/>
                </a:lnTo>
                <a:lnTo>
                  <a:pt x="882954" y="150406"/>
                </a:lnTo>
                <a:lnTo>
                  <a:pt x="893152" y="165519"/>
                </a:lnTo>
                <a:lnTo>
                  <a:pt x="908291" y="175717"/>
                </a:lnTo>
                <a:lnTo>
                  <a:pt x="926820" y="179451"/>
                </a:lnTo>
                <a:lnTo>
                  <a:pt x="945349" y="175717"/>
                </a:lnTo>
                <a:lnTo>
                  <a:pt x="960475" y="165519"/>
                </a:lnTo>
                <a:lnTo>
                  <a:pt x="970673" y="150406"/>
                </a:lnTo>
                <a:lnTo>
                  <a:pt x="974420" y="131902"/>
                </a:lnTo>
                <a:close/>
              </a:path>
              <a:path w="981075" h="762000">
                <a:moveTo>
                  <a:pt x="980630" y="696683"/>
                </a:moveTo>
                <a:lnTo>
                  <a:pt x="885964" y="641578"/>
                </a:lnTo>
                <a:lnTo>
                  <a:pt x="877722" y="644436"/>
                </a:lnTo>
                <a:lnTo>
                  <a:pt x="871054" y="658101"/>
                </a:lnTo>
                <a:lnTo>
                  <a:pt x="873899" y="666343"/>
                </a:lnTo>
                <a:lnTo>
                  <a:pt x="907046" y="682472"/>
                </a:lnTo>
                <a:lnTo>
                  <a:pt x="75107" y="682472"/>
                </a:lnTo>
                <a:lnTo>
                  <a:pt x="75107" y="73520"/>
                </a:lnTo>
                <a:lnTo>
                  <a:pt x="90309" y="104698"/>
                </a:lnTo>
                <a:lnTo>
                  <a:pt x="95211" y="107543"/>
                </a:lnTo>
                <a:lnTo>
                  <a:pt x="102349" y="107543"/>
                </a:lnTo>
                <a:lnTo>
                  <a:pt x="104406" y="107086"/>
                </a:lnTo>
                <a:lnTo>
                  <a:pt x="113207" y="102819"/>
                </a:lnTo>
                <a:lnTo>
                  <a:pt x="116052" y="94576"/>
                </a:lnTo>
                <a:lnTo>
                  <a:pt x="73037" y="6502"/>
                </a:lnTo>
                <a:lnTo>
                  <a:pt x="61696" y="0"/>
                </a:lnTo>
                <a:lnTo>
                  <a:pt x="59969" y="76"/>
                </a:lnTo>
                <a:lnTo>
                  <a:pt x="6604" y="94576"/>
                </a:lnTo>
                <a:lnTo>
                  <a:pt x="9448" y="102819"/>
                </a:lnTo>
                <a:lnTo>
                  <a:pt x="18237" y="107086"/>
                </a:lnTo>
                <a:lnTo>
                  <a:pt x="20307" y="107543"/>
                </a:lnTo>
                <a:lnTo>
                  <a:pt x="27432" y="107543"/>
                </a:lnTo>
                <a:lnTo>
                  <a:pt x="32334" y="104686"/>
                </a:lnTo>
                <a:lnTo>
                  <a:pt x="47536" y="73520"/>
                </a:lnTo>
                <a:lnTo>
                  <a:pt x="47536" y="682472"/>
                </a:lnTo>
                <a:lnTo>
                  <a:pt x="0" y="682472"/>
                </a:lnTo>
                <a:lnTo>
                  <a:pt x="0" y="710018"/>
                </a:lnTo>
                <a:lnTo>
                  <a:pt x="47536" y="710018"/>
                </a:lnTo>
                <a:lnTo>
                  <a:pt x="47536" y="761974"/>
                </a:lnTo>
                <a:lnTo>
                  <a:pt x="75107" y="761974"/>
                </a:lnTo>
                <a:lnTo>
                  <a:pt x="75107" y="710018"/>
                </a:lnTo>
                <a:lnTo>
                  <a:pt x="907046" y="710018"/>
                </a:lnTo>
                <a:lnTo>
                  <a:pt x="873899" y="726147"/>
                </a:lnTo>
                <a:lnTo>
                  <a:pt x="871054" y="734390"/>
                </a:lnTo>
                <a:lnTo>
                  <a:pt x="876769" y="746125"/>
                </a:lnTo>
                <a:lnTo>
                  <a:pt x="881672" y="748969"/>
                </a:lnTo>
                <a:lnTo>
                  <a:pt x="888809" y="748969"/>
                </a:lnTo>
                <a:lnTo>
                  <a:pt x="973264" y="708444"/>
                </a:lnTo>
                <a:lnTo>
                  <a:pt x="980452" y="698500"/>
                </a:lnTo>
                <a:lnTo>
                  <a:pt x="980630" y="696683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7" name="object 14">
            <a:extLst>
              <a:ext uri="{FF2B5EF4-FFF2-40B4-BE49-F238E27FC236}">
                <a16:creationId xmlns:a16="http://schemas.microsoft.com/office/drawing/2014/main" id="{A05FE501-E358-4675-BE5A-4F0F1D32F354}"/>
              </a:ext>
            </a:extLst>
          </p:cNvPr>
          <p:cNvSpPr/>
          <p:nvPr userDrawn="1"/>
        </p:nvSpPr>
        <p:spPr>
          <a:xfrm>
            <a:off x="15969759" y="3091716"/>
            <a:ext cx="1115959" cy="1141416"/>
          </a:xfrm>
          <a:custGeom>
            <a:avLst/>
            <a:gdLst/>
            <a:ahLst/>
            <a:cxnLst/>
            <a:rect l="l" t="t" r="r" b="b"/>
            <a:pathLst>
              <a:path w="809625" h="828039">
                <a:moveTo>
                  <a:pt x="28219" y="54406"/>
                </a:moveTo>
                <a:lnTo>
                  <a:pt x="1320" y="54406"/>
                </a:lnTo>
                <a:lnTo>
                  <a:pt x="1320" y="81076"/>
                </a:lnTo>
                <a:lnTo>
                  <a:pt x="28219" y="81076"/>
                </a:lnTo>
                <a:lnTo>
                  <a:pt x="28219" y="54406"/>
                </a:lnTo>
                <a:close/>
              </a:path>
              <a:path w="809625" h="828039">
                <a:moveTo>
                  <a:pt x="216496" y="174421"/>
                </a:moveTo>
                <a:lnTo>
                  <a:pt x="1320" y="174421"/>
                </a:lnTo>
                <a:lnTo>
                  <a:pt x="1320" y="201079"/>
                </a:lnTo>
                <a:lnTo>
                  <a:pt x="216496" y="201079"/>
                </a:lnTo>
                <a:lnTo>
                  <a:pt x="216496" y="174421"/>
                </a:lnTo>
                <a:close/>
              </a:path>
              <a:path w="809625" h="828039">
                <a:moveTo>
                  <a:pt x="579615" y="414439"/>
                </a:moveTo>
                <a:lnTo>
                  <a:pt x="573366" y="368414"/>
                </a:lnTo>
                <a:lnTo>
                  <a:pt x="555713" y="327012"/>
                </a:lnTo>
                <a:lnTo>
                  <a:pt x="552716" y="323176"/>
                </a:lnTo>
                <a:lnTo>
                  <a:pt x="552716" y="414439"/>
                </a:lnTo>
                <a:lnTo>
                  <a:pt x="550900" y="437413"/>
                </a:lnTo>
                <a:lnTo>
                  <a:pt x="545604" y="459270"/>
                </a:lnTo>
                <a:lnTo>
                  <a:pt x="537159" y="479717"/>
                </a:lnTo>
                <a:lnTo>
                  <a:pt x="525830" y="498513"/>
                </a:lnTo>
                <a:lnTo>
                  <a:pt x="525830" y="468439"/>
                </a:lnTo>
                <a:lnTo>
                  <a:pt x="522351" y="449478"/>
                </a:lnTo>
                <a:lnTo>
                  <a:pt x="517372" y="441109"/>
                </a:lnTo>
                <a:lnTo>
                  <a:pt x="516445" y="439559"/>
                </a:lnTo>
                <a:lnTo>
                  <a:pt x="512800" y="433438"/>
                </a:lnTo>
                <a:lnTo>
                  <a:pt x="498932" y="422008"/>
                </a:lnTo>
                <a:lnTo>
                  <a:pt x="498932" y="468439"/>
                </a:lnTo>
                <a:lnTo>
                  <a:pt x="498932" y="527507"/>
                </a:lnTo>
                <a:lnTo>
                  <a:pt x="481596" y="539750"/>
                </a:lnTo>
                <a:lnTo>
                  <a:pt x="462546" y="549465"/>
                </a:lnTo>
                <a:lnTo>
                  <a:pt x="442023" y="556399"/>
                </a:lnTo>
                <a:lnTo>
                  <a:pt x="420255" y="560298"/>
                </a:lnTo>
                <a:lnTo>
                  <a:pt x="434860" y="531342"/>
                </a:lnTo>
                <a:lnTo>
                  <a:pt x="445617" y="510019"/>
                </a:lnTo>
                <a:lnTo>
                  <a:pt x="445617" y="505612"/>
                </a:lnTo>
                <a:lnTo>
                  <a:pt x="434860" y="484289"/>
                </a:lnTo>
                <a:lnTo>
                  <a:pt x="422833" y="460438"/>
                </a:lnTo>
                <a:lnTo>
                  <a:pt x="461822" y="441109"/>
                </a:lnTo>
                <a:lnTo>
                  <a:pt x="471360" y="441109"/>
                </a:lnTo>
                <a:lnTo>
                  <a:pt x="482079" y="443255"/>
                </a:lnTo>
                <a:lnTo>
                  <a:pt x="490842" y="449122"/>
                </a:lnTo>
                <a:lnTo>
                  <a:pt x="496760" y="457809"/>
                </a:lnTo>
                <a:lnTo>
                  <a:pt x="498932" y="468439"/>
                </a:lnTo>
                <a:lnTo>
                  <a:pt x="498932" y="422008"/>
                </a:lnTo>
                <a:lnTo>
                  <a:pt x="498424" y="421589"/>
                </a:lnTo>
                <a:lnTo>
                  <a:pt x="480504" y="415201"/>
                </a:lnTo>
                <a:lnTo>
                  <a:pt x="483704" y="404329"/>
                </a:lnTo>
                <a:lnTo>
                  <a:pt x="485305" y="393115"/>
                </a:lnTo>
                <a:lnTo>
                  <a:pt x="485254" y="381647"/>
                </a:lnTo>
                <a:lnTo>
                  <a:pt x="483539" y="370078"/>
                </a:lnTo>
                <a:lnTo>
                  <a:pt x="475234" y="348678"/>
                </a:lnTo>
                <a:lnTo>
                  <a:pt x="464185" y="334391"/>
                </a:lnTo>
                <a:lnTo>
                  <a:pt x="461289" y="330644"/>
                </a:lnTo>
                <a:lnTo>
                  <a:pt x="458533" y="328625"/>
                </a:lnTo>
                <a:lnTo>
                  <a:pt x="458533" y="386880"/>
                </a:lnTo>
                <a:lnTo>
                  <a:pt x="457479" y="397700"/>
                </a:lnTo>
                <a:lnTo>
                  <a:pt x="454202" y="408063"/>
                </a:lnTo>
                <a:lnTo>
                  <a:pt x="448779" y="417741"/>
                </a:lnTo>
                <a:lnTo>
                  <a:pt x="416648" y="433679"/>
                </a:lnTo>
                <a:lnTo>
                  <a:pt x="416648" y="507809"/>
                </a:lnTo>
                <a:lnTo>
                  <a:pt x="404787" y="531342"/>
                </a:lnTo>
                <a:lnTo>
                  <a:pt x="392925" y="507822"/>
                </a:lnTo>
                <a:lnTo>
                  <a:pt x="404787" y="484289"/>
                </a:lnTo>
                <a:lnTo>
                  <a:pt x="416648" y="507809"/>
                </a:lnTo>
                <a:lnTo>
                  <a:pt x="416648" y="433679"/>
                </a:lnTo>
                <a:lnTo>
                  <a:pt x="404787" y="439559"/>
                </a:lnTo>
                <a:lnTo>
                  <a:pt x="389318" y="431901"/>
                </a:lnTo>
                <a:lnTo>
                  <a:pt x="389318" y="560298"/>
                </a:lnTo>
                <a:lnTo>
                  <a:pt x="367601" y="556399"/>
                </a:lnTo>
                <a:lnTo>
                  <a:pt x="347052" y="549478"/>
                </a:lnTo>
                <a:lnTo>
                  <a:pt x="327977" y="539762"/>
                </a:lnTo>
                <a:lnTo>
                  <a:pt x="310642" y="527507"/>
                </a:lnTo>
                <a:lnTo>
                  <a:pt x="310642" y="498513"/>
                </a:lnTo>
                <a:lnTo>
                  <a:pt x="310642" y="468439"/>
                </a:lnTo>
                <a:lnTo>
                  <a:pt x="312813" y="457809"/>
                </a:lnTo>
                <a:lnTo>
                  <a:pt x="318719" y="449122"/>
                </a:lnTo>
                <a:lnTo>
                  <a:pt x="327482" y="443255"/>
                </a:lnTo>
                <a:lnTo>
                  <a:pt x="338213" y="441109"/>
                </a:lnTo>
                <a:lnTo>
                  <a:pt x="347751" y="441109"/>
                </a:lnTo>
                <a:lnTo>
                  <a:pt x="386740" y="460438"/>
                </a:lnTo>
                <a:lnTo>
                  <a:pt x="363956" y="505612"/>
                </a:lnTo>
                <a:lnTo>
                  <a:pt x="363956" y="510019"/>
                </a:lnTo>
                <a:lnTo>
                  <a:pt x="389318" y="560298"/>
                </a:lnTo>
                <a:lnTo>
                  <a:pt x="389318" y="431901"/>
                </a:lnTo>
                <a:lnTo>
                  <a:pt x="360680" y="417703"/>
                </a:lnTo>
                <a:lnTo>
                  <a:pt x="356527" y="410692"/>
                </a:lnTo>
                <a:lnTo>
                  <a:pt x="353491" y="403313"/>
                </a:lnTo>
                <a:lnTo>
                  <a:pt x="351624" y="395643"/>
                </a:lnTo>
                <a:lnTo>
                  <a:pt x="350989" y="387769"/>
                </a:lnTo>
                <a:lnTo>
                  <a:pt x="352310" y="375970"/>
                </a:lnTo>
                <a:lnTo>
                  <a:pt x="380784" y="339928"/>
                </a:lnTo>
                <a:lnTo>
                  <a:pt x="403733" y="334391"/>
                </a:lnTo>
                <a:lnTo>
                  <a:pt x="415988" y="335495"/>
                </a:lnTo>
                <a:lnTo>
                  <a:pt x="451764" y="361607"/>
                </a:lnTo>
                <a:lnTo>
                  <a:pt x="458533" y="386880"/>
                </a:lnTo>
                <a:lnTo>
                  <a:pt x="458533" y="328625"/>
                </a:lnTo>
                <a:lnTo>
                  <a:pt x="442899" y="317144"/>
                </a:lnTo>
                <a:lnTo>
                  <a:pt x="421259" y="309346"/>
                </a:lnTo>
                <a:lnTo>
                  <a:pt x="403098" y="307759"/>
                </a:lnTo>
                <a:lnTo>
                  <a:pt x="385381" y="310070"/>
                </a:lnTo>
                <a:lnTo>
                  <a:pt x="341083" y="338569"/>
                </a:lnTo>
                <a:lnTo>
                  <a:pt x="324091" y="387769"/>
                </a:lnTo>
                <a:lnTo>
                  <a:pt x="324408" y="394804"/>
                </a:lnTo>
                <a:lnTo>
                  <a:pt x="325348" y="401739"/>
                </a:lnTo>
                <a:lnTo>
                  <a:pt x="326910" y="408546"/>
                </a:lnTo>
                <a:lnTo>
                  <a:pt x="329095" y="415201"/>
                </a:lnTo>
                <a:lnTo>
                  <a:pt x="311162" y="421576"/>
                </a:lnTo>
                <a:lnTo>
                  <a:pt x="296773" y="433425"/>
                </a:lnTo>
                <a:lnTo>
                  <a:pt x="287210" y="449465"/>
                </a:lnTo>
                <a:lnTo>
                  <a:pt x="283743" y="468439"/>
                </a:lnTo>
                <a:lnTo>
                  <a:pt x="283743" y="498513"/>
                </a:lnTo>
                <a:lnTo>
                  <a:pt x="272415" y="479717"/>
                </a:lnTo>
                <a:lnTo>
                  <a:pt x="263956" y="459270"/>
                </a:lnTo>
                <a:lnTo>
                  <a:pt x="258673" y="437426"/>
                </a:lnTo>
                <a:lnTo>
                  <a:pt x="256844" y="414439"/>
                </a:lnTo>
                <a:lnTo>
                  <a:pt x="264401" y="368122"/>
                </a:lnTo>
                <a:lnTo>
                  <a:pt x="285432" y="327863"/>
                </a:lnTo>
                <a:lnTo>
                  <a:pt x="317474" y="296100"/>
                </a:lnTo>
                <a:lnTo>
                  <a:pt x="358076" y="275247"/>
                </a:lnTo>
                <a:lnTo>
                  <a:pt x="404787" y="267754"/>
                </a:lnTo>
                <a:lnTo>
                  <a:pt x="451497" y="275247"/>
                </a:lnTo>
                <a:lnTo>
                  <a:pt x="492099" y="296100"/>
                </a:lnTo>
                <a:lnTo>
                  <a:pt x="524141" y="327863"/>
                </a:lnTo>
                <a:lnTo>
                  <a:pt x="545172" y="368122"/>
                </a:lnTo>
                <a:lnTo>
                  <a:pt x="552716" y="414439"/>
                </a:lnTo>
                <a:lnTo>
                  <a:pt x="552716" y="323176"/>
                </a:lnTo>
                <a:lnTo>
                  <a:pt x="528358" y="291922"/>
                </a:lnTo>
                <a:lnTo>
                  <a:pt x="496824" y="267754"/>
                </a:lnTo>
                <a:lnTo>
                  <a:pt x="492963" y="264795"/>
                </a:lnTo>
                <a:lnTo>
                  <a:pt x="451205" y="247294"/>
                </a:lnTo>
                <a:lnTo>
                  <a:pt x="404787" y="241084"/>
                </a:lnTo>
                <a:lnTo>
                  <a:pt x="358355" y="247294"/>
                </a:lnTo>
                <a:lnTo>
                  <a:pt x="316611" y="264795"/>
                </a:lnTo>
                <a:lnTo>
                  <a:pt x="281216" y="291922"/>
                </a:lnTo>
                <a:lnTo>
                  <a:pt x="253847" y="327012"/>
                </a:lnTo>
                <a:lnTo>
                  <a:pt x="236207" y="368414"/>
                </a:lnTo>
                <a:lnTo>
                  <a:pt x="229946" y="414439"/>
                </a:lnTo>
                <a:lnTo>
                  <a:pt x="236207" y="460438"/>
                </a:lnTo>
                <a:lnTo>
                  <a:pt x="253847" y="501865"/>
                </a:lnTo>
                <a:lnTo>
                  <a:pt x="281216" y="536956"/>
                </a:lnTo>
                <a:lnTo>
                  <a:pt x="316611" y="564083"/>
                </a:lnTo>
                <a:lnTo>
                  <a:pt x="358355" y="581583"/>
                </a:lnTo>
                <a:lnTo>
                  <a:pt x="404787" y="587781"/>
                </a:lnTo>
                <a:lnTo>
                  <a:pt x="451205" y="581583"/>
                </a:lnTo>
                <a:lnTo>
                  <a:pt x="492963" y="564083"/>
                </a:lnTo>
                <a:lnTo>
                  <a:pt x="497890" y="560298"/>
                </a:lnTo>
                <a:lnTo>
                  <a:pt x="528358" y="536956"/>
                </a:lnTo>
                <a:lnTo>
                  <a:pt x="555713" y="501865"/>
                </a:lnTo>
                <a:lnTo>
                  <a:pt x="557149" y="498513"/>
                </a:lnTo>
                <a:lnTo>
                  <a:pt x="573366" y="460463"/>
                </a:lnTo>
                <a:lnTo>
                  <a:pt x="579615" y="414439"/>
                </a:lnTo>
                <a:close/>
              </a:path>
              <a:path w="809625" h="828039">
                <a:moveTo>
                  <a:pt x="673760" y="353733"/>
                </a:moveTo>
                <a:lnTo>
                  <a:pt x="667740" y="347764"/>
                </a:lnTo>
                <a:lnTo>
                  <a:pt x="646861" y="347764"/>
                </a:lnTo>
                <a:lnTo>
                  <a:pt x="646861" y="374434"/>
                </a:lnTo>
                <a:lnTo>
                  <a:pt x="646861" y="454444"/>
                </a:lnTo>
                <a:lnTo>
                  <a:pt x="606793" y="454444"/>
                </a:lnTo>
                <a:lnTo>
                  <a:pt x="601433" y="458558"/>
                </a:lnTo>
                <a:lnTo>
                  <a:pt x="599897" y="464439"/>
                </a:lnTo>
                <a:lnTo>
                  <a:pt x="595896" y="477862"/>
                </a:lnTo>
                <a:lnTo>
                  <a:pt x="590981" y="490943"/>
                </a:lnTo>
                <a:lnTo>
                  <a:pt x="585152" y="503618"/>
                </a:lnTo>
                <a:lnTo>
                  <a:pt x="578434" y="515861"/>
                </a:lnTo>
                <a:lnTo>
                  <a:pt x="575297" y="521119"/>
                </a:lnTo>
                <a:lnTo>
                  <a:pt x="576148" y="527786"/>
                </a:lnTo>
                <a:lnTo>
                  <a:pt x="604494" y="555866"/>
                </a:lnTo>
                <a:lnTo>
                  <a:pt x="547433" y="612444"/>
                </a:lnTo>
                <a:lnTo>
                  <a:pt x="519099" y="584365"/>
                </a:lnTo>
                <a:lnTo>
                  <a:pt x="512381" y="583501"/>
                </a:lnTo>
                <a:lnTo>
                  <a:pt x="468757" y="603923"/>
                </a:lnTo>
                <a:lnTo>
                  <a:pt x="449287" y="609396"/>
                </a:lnTo>
                <a:lnTo>
                  <a:pt x="445198" y="614641"/>
                </a:lnTo>
                <a:lnTo>
                  <a:pt x="445135" y="654456"/>
                </a:lnTo>
                <a:lnTo>
                  <a:pt x="364439" y="654456"/>
                </a:lnTo>
                <a:lnTo>
                  <a:pt x="364375" y="614641"/>
                </a:lnTo>
                <a:lnTo>
                  <a:pt x="362673" y="612470"/>
                </a:lnTo>
                <a:lnTo>
                  <a:pt x="360286" y="609422"/>
                </a:lnTo>
                <a:lnTo>
                  <a:pt x="354355" y="607898"/>
                </a:lnTo>
                <a:lnTo>
                  <a:pt x="340817" y="603935"/>
                </a:lnTo>
                <a:lnTo>
                  <a:pt x="327621" y="599046"/>
                </a:lnTo>
                <a:lnTo>
                  <a:pt x="314833" y="593267"/>
                </a:lnTo>
                <a:lnTo>
                  <a:pt x="302488" y="586613"/>
                </a:lnTo>
                <a:lnTo>
                  <a:pt x="297205" y="583501"/>
                </a:lnTo>
                <a:lnTo>
                  <a:pt x="290449" y="584365"/>
                </a:lnTo>
                <a:lnTo>
                  <a:pt x="262140" y="612470"/>
                </a:lnTo>
                <a:lnTo>
                  <a:pt x="205079" y="555891"/>
                </a:lnTo>
                <a:lnTo>
                  <a:pt x="233426" y="527812"/>
                </a:lnTo>
                <a:lnTo>
                  <a:pt x="234276" y="521131"/>
                </a:lnTo>
                <a:lnTo>
                  <a:pt x="213690" y="477888"/>
                </a:lnTo>
                <a:lnTo>
                  <a:pt x="208153" y="458558"/>
                </a:lnTo>
                <a:lnTo>
                  <a:pt x="202780" y="454444"/>
                </a:lnTo>
                <a:lnTo>
                  <a:pt x="162699" y="454444"/>
                </a:lnTo>
                <a:lnTo>
                  <a:pt x="162699" y="374434"/>
                </a:lnTo>
                <a:lnTo>
                  <a:pt x="202780" y="374434"/>
                </a:lnTo>
                <a:lnTo>
                  <a:pt x="208140" y="370319"/>
                </a:lnTo>
                <a:lnTo>
                  <a:pt x="224421" y="325247"/>
                </a:lnTo>
                <a:lnTo>
                  <a:pt x="234251" y="307771"/>
                </a:lnTo>
                <a:lnTo>
                  <a:pt x="233400" y="301091"/>
                </a:lnTo>
                <a:lnTo>
                  <a:pt x="205054" y="273011"/>
                </a:lnTo>
                <a:lnTo>
                  <a:pt x="262115" y="216433"/>
                </a:lnTo>
                <a:lnTo>
                  <a:pt x="290436" y="244538"/>
                </a:lnTo>
                <a:lnTo>
                  <a:pt x="297192" y="245389"/>
                </a:lnTo>
                <a:lnTo>
                  <a:pt x="340779" y="224967"/>
                </a:lnTo>
                <a:lnTo>
                  <a:pt x="360286" y="219468"/>
                </a:lnTo>
                <a:lnTo>
                  <a:pt x="362661" y="216433"/>
                </a:lnTo>
                <a:lnTo>
                  <a:pt x="364375" y="214236"/>
                </a:lnTo>
                <a:lnTo>
                  <a:pt x="364439" y="174421"/>
                </a:lnTo>
                <a:lnTo>
                  <a:pt x="445135" y="174421"/>
                </a:lnTo>
                <a:lnTo>
                  <a:pt x="445198" y="214236"/>
                </a:lnTo>
                <a:lnTo>
                  <a:pt x="449287" y="219456"/>
                </a:lnTo>
                <a:lnTo>
                  <a:pt x="455218" y="220980"/>
                </a:lnTo>
                <a:lnTo>
                  <a:pt x="468757" y="224955"/>
                </a:lnTo>
                <a:lnTo>
                  <a:pt x="481952" y="229831"/>
                </a:lnTo>
                <a:lnTo>
                  <a:pt x="494741" y="235623"/>
                </a:lnTo>
                <a:lnTo>
                  <a:pt x="507072" y="242277"/>
                </a:lnTo>
                <a:lnTo>
                  <a:pt x="512343" y="245364"/>
                </a:lnTo>
                <a:lnTo>
                  <a:pt x="519099" y="244513"/>
                </a:lnTo>
                <a:lnTo>
                  <a:pt x="547420" y="216420"/>
                </a:lnTo>
                <a:lnTo>
                  <a:pt x="604481" y="272999"/>
                </a:lnTo>
                <a:lnTo>
                  <a:pt x="576148" y="301091"/>
                </a:lnTo>
                <a:lnTo>
                  <a:pt x="575297" y="307759"/>
                </a:lnTo>
                <a:lnTo>
                  <a:pt x="595884" y="351015"/>
                </a:lnTo>
                <a:lnTo>
                  <a:pt x="601421" y="370319"/>
                </a:lnTo>
                <a:lnTo>
                  <a:pt x="606793" y="374434"/>
                </a:lnTo>
                <a:lnTo>
                  <a:pt x="646861" y="374434"/>
                </a:lnTo>
                <a:lnTo>
                  <a:pt x="646861" y="347764"/>
                </a:lnTo>
                <a:lnTo>
                  <a:pt x="623087" y="347764"/>
                </a:lnTo>
                <a:lnTo>
                  <a:pt x="619696" y="337654"/>
                </a:lnTo>
                <a:lnTo>
                  <a:pt x="615823" y="327748"/>
                </a:lnTo>
                <a:lnTo>
                  <a:pt x="611492" y="318020"/>
                </a:lnTo>
                <a:lnTo>
                  <a:pt x="606704" y="308521"/>
                </a:lnTo>
                <a:lnTo>
                  <a:pt x="635546" y="279933"/>
                </a:lnTo>
                <a:lnTo>
                  <a:pt x="636968" y="276529"/>
                </a:lnTo>
                <a:lnTo>
                  <a:pt x="636968" y="269468"/>
                </a:lnTo>
                <a:lnTo>
                  <a:pt x="635558" y="266077"/>
                </a:lnTo>
                <a:lnTo>
                  <a:pt x="585470" y="216420"/>
                </a:lnTo>
                <a:lnTo>
                  <a:pt x="583272" y="214236"/>
                </a:lnTo>
                <a:lnTo>
                  <a:pt x="551903" y="183134"/>
                </a:lnTo>
                <a:lnTo>
                  <a:pt x="542975" y="183134"/>
                </a:lnTo>
                <a:lnTo>
                  <a:pt x="511606" y="214236"/>
                </a:lnTo>
                <a:lnTo>
                  <a:pt x="502031" y="209486"/>
                </a:lnTo>
                <a:lnTo>
                  <a:pt x="492226" y="205193"/>
                </a:lnTo>
                <a:lnTo>
                  <a:pt x="482219" y="201358"/>
                </a:lnTo>
                <a:lnTo>
                  <a:pt x="472033" y="197993"/>
                </a:lnTo>
                <a:lnTo>
                  <a:pt x="472033" y="174421"/>
                </a:lnTo>
                <a:lnTo>
                  <a:pt x="472033" y="153720"/>
                </a:lnTo>
                <a:lnTo>
                  <a:pt x="466001" y="147751"/>
                </a:lnTo>
                <a:lnTo>
                  <a:pt x="343560" y="147751"/>
                </a:lnTo>
                <a:lnTo>
                  <a:pt x="337540" y="153720"/>
                </a:lnTo>
                <a:lnTo>
                  <a:pt x="337540" y="197993"/>
                </a:lnTo>
                <a:lnTo>
                  <a:pt x="327355" y="201358"/>
                </a:lnTo>
                <a:lnTo>
                  <a:pt x="317347" y="205193"/>
                </a:lnTo>
                <a:lnTo>
                  <a:pt x="307543" y="209486"/>
                </a:lnTo>
                <a:lnTo>
                  <a:pt x="297954" y="214236"/>
                </a:lnTo>
                <a:lnTo>
                  <a:pt x="269113" y="185635"/>
                </a:lnTo>
                <a:lnTo>
                  <a:pt x="265696" y="184226"/>
                </a:lnTo>
                <a:lnTo>
                  <a:pt x="258572" y="184226"/>
                </a:lnTo>
                <a:lnTo>
                  <a:pt x="255143" y="185635"/>
                </a:lnTo>
                <a:lnTo>
                  <a:pt x="174028" y="266065"/>
                </a:lnTo>
                <a:lnTo>
                  <a:pt x="172605" y="269468"/>
                </a:lnTo>
                <a:lnTo>
                  <a:pt x="172605" y="276529"/>
                </a:lnTo>
                <a:lnTo>
                  <a:pt x="174002" y="279920"/>
                </a:lnTo>
                <a:lnTo>
                  <a:pt x="202857" y="308521"/>
                </a:lnTo>
                <a:lnTo>
                  <a:pt x="198069" y="318020"/>
                </a:lnTo>
                <a:lnTo>
                  <a:pt x="193738" y="327736"/>
                </a:lnTo>
                <a:lnTo>
                  <a:pt x="189877" y="337654"/>
                </a:lnTo>
                <a:lnTo>
                  <a:pt x="186486" y="347764"/>
                </a:lnTo>
                <a:lnTo>
                  <a:pt x="141833" y="347764"/>
                </a:lnTo>
                <a:lnTo>
                  <a:pt x="135801" y="353733"/>
                </a:lnTo>
                <a:lnTo>
                  <a:pt x="135801" y="475132"/>
                </a:lnTo>
                <a:lnTo>
                  <a:pt x="141833" y="481114"/>
                </a:lnTo>
                <a:lnTo>
                  <a:pt x="186486" y="481114"/>
                </a:lnTo>
                <a:lnTo>
                  <a:pt x="189877" y="491210"/>
                </a:lnTo>
                <a:lnTo>
                  <a:pt x="193738" y="501129"/>
                </a:lnTo>
                <a:lnTo>
                  <a:pt x="198069" y="510844"/>
                </a:lnTo>
                <a:lnTo>
                  <a:pt x="202857" y="520357"/>
                </a:lnTo>
                <a:lnTo>
                  <a:pt x="174028" y="548944"/>
                </a:lnTo>
                <a:lnTo>
                  <a:pt x="172605" y="552348"/>
                </a:lnTo>
                <a:lnTo>
                  <a:pt x="172605" y="559409"/>
                </a:lnTo>
                <a:lnTo>
                  <a:pt x="174002" y="562800"/>
                </a:lnTo>
                <a:lnTo>
                  <a:pt x="257670" y="645744"/>
                </a:lnTo>
                <a:lnTo>
                  <a:pt x="266598" y="645744"/>
                </a:lnTo>
                <a:lnTo>
                  <a:pt x="297954" y="614641"/>
                </a:lnTo>
                <a:lnTo>
                  <a:pt x="307543" y="619391"/>
                </a:lnTo>
                <a:lnTo>
                  <a:pt x="317334" y="623684"/>
                </a:lnTo>
                <a:lnTo>
                  <a:pt x="327342" y="627519"/>
                </a:lnTo>
                <a:lnTo>
                  <a:pt x="337540" y="630885"/>
                </a:lnTo>
                <a:lnTo>
                  <a:pt x="337540" y="675157"/>
                </a:lnTo>
                <a:lnTo>
                  <a:pt x="343560" y="681126"/>
                </a:lnTo>
                <a:lnTo>
                  <a:pt x="466001" y="681126"/>
                </a:lnTo>
                <a:lnTo>
                  <a:pt x="472033" y="675157"/>
                </a:lnTo>
                <a:lnTo>
                  <a:pt x="472033" y="654456"/>
                </a:lnTo>
                <a:lnTo>
                  <a:pt x="472033" y="630885"/>
                </a:lnTo>
                <a:lnTo>
                  <a:pt x="482219" y="627519"/>
                </a:lnTo>
                <a:lnTo>
                  <a:pt x="492226" y="623684"/>
                </a:lnTo>
                <a:lnTo>
                  <a:pt x="502018" y="619391"/>
                </a:lnTo>
                <a:lnTo>
                  <a:pt x="511606" y="614641"/>
                </a:lnTo>
                <a:lnTo>
                  <a:pt x="540461" y="643242"/>
                </a:lnTo>
                <a:lnTo>
                  <a:pt x="543877" y="644652"/>
                </a:lnTo>
                <a:lnTo>
                  <a:pt x="551002" y="644652"/>
                </a:lnTo>
                <a:lnTo>
                  <a:pt x="554431" y="643242"/>
                </a:lnTo>
                <a:lnTo>
                  <a:pt x="583272" y="614641"/>
                </a:lnTo>
                <a:lnTo>
                  <a:pt x="585495" y="612444"/>
                </a:lnTo>
                <a:lnTo>
                  <a:pt x="635546" y="562813"/>
                </a:lnTo>
                <a:lnTo>
                  <a:pt x="636968" y="559409"/>
                </a:lnTo>
                <a:lnTo>
                  <a:pt x="636968" y="552348"/>
                </a:lnTo>
                <a:lnTo>
                  <a:pt x="635558" y="548957"/>
                </a:lnTo>
                <a:lnTo>
                  <a:pt x="606704" y="520357"/>
                </a:lnTo>
                <a:lnTo>
                  <a:pt x="611492" y="510857"/>
                </a:lnTo>
                <a:lnTo>
                  <a:pt x="615823" y="501142"/>
                </a:lnTo>
                <a:lnTo>
                  <a:pt x="619696" y="491210"/>
                </a:lnTo>
                <a:lnTo>
                  <a:pt x="623087" y="481114"/>
                </a:lnTo>
                <a:lnTo>
                  <a:pt x="667740" y="481114"/>
                </a:lnTo>
                <a:lnTo>
                  <a:pt x="673760" y="475132"/>
                </a:lnTo>
                <a:lnTo>
                  <a:pt x="673760" y="353733"/>
                </a:lnTo>
                <a:close/>
              </a:path>
              <a:path w="809625" h="828039">
                <a:moveTo>
                  <a:pt x="754456" y="747801"/>
                </a:moveTo>
                <a:lnTo>
                  <a:pt x="128384" y="747801"/>
                </a:lnTo>
                <a:lnTo>
                  <a:pt x="122351" y="753770"/>
                </a:lnTo>
                <a:lnTo>
                  <a:pt x="122351" y="782281"/>
                </a:lnTo>
                <a:lnTo>
                  <a:pt x="33782" y="694461"/>
                </a:lnTo>
                <a:lnTo>
                  <a:pt x="122351" y="606640"/>
                </a:lnTo>
                <a:lnTo>
                  <a:pt x="122351" y="635152"/>
                </a:lnTo>
                <a:lnTo>
                  <a:pt x="128384" y="641121"/>
                </a:lnTo>
                <a:lnTo>
                  <a:pt x="203047" y="641121"/>
                </a:lnTo>
                <a:lnTo>
                  <a:pt x="203047" y="614451"/>
                </a:lnTo>
                <a:lnTo>
                  <a:pt x="149250" y="614451"/>
                </a:lnTo>
                <a:lnTo>
                  <a:pt x="149250" y="569061"/>
                </a:lnTo>
                <a:lnTo>
                  <a:pt x="145973" y="564197"/>
                </a:lnTo>
                <a:lnTo>
                  <a:pt x="135915" y="560057"/>
                </a:lnTo>
                <a:lnTo>
                  <a:pt x="130149" y="561200"/>
                </a:lnTo>
                <a:lnTo>
                  <a:pt x="0" y="690245"/>
                </a:lnTo>
                <a:lnTo>
                  <a:pt x="0" y="698677"/>
                </a:lnTo>
                <a:lnTo>
                  <a:pt x="128866" y="826452"/>
                </a:lnTo>
                <a:lnTo>
                  <a:pt x="132308" y="827811"/>
                </a:lnTo>
                <a:lnTo>
                  <a:pt x="137541" y="827811"/>
                </a:lnTo>
                <a:lnTo>
                  <a:pt x="139293" y="827481"/>
                </a:lnTo>
                <a:lnTo>
                  <a:pt x="145973" y="824725"/>
                </a:lnTo>
                <a:lnTo>
                  <a:pt x="149250" y="819861"/>
                </a:lnTo>
                <a:lnTo>
                  <a:pt x="149250" y="774471"/>
                </a:lnTo>
                <a:lnTo>
                  <a:pt x="754456" y="774471"/>
                </a:lnTo>
                <a:lnTo>
                  <a:pt x="754456" y="747801"/>
                </a:lnTo>
                <a:close/>
              </a:path>
              <a:path w="809625" h="828039">
                <a:moveTo>
                  <a:pt x="808253" y="747801"/>
                </a:moveTo>
                <a:lnTo>
                  <a:pt x="781354" y="747801"/>
                </a:lnTo>
                <a:lnTo>
                  <a:pt x="781354" y="774471"/>
                </a:lnTo>
                <a:lnTo>
                  <a:pt x="808253" y="774471"/>
                </a:lnTo>
                <a:lnTo>
                  <a:pt x="808253" y="747801"/>
                </a:lnTo>
                <a:close/>
              </a:path>
              <a:path w="809625" h="828039">
                <a:moveTo>
                  <a:pt x="808253" y="627786"/>
                </a:moveTo>
                <a:lnTo>
                  <a:pt x="593064" y="627786"/>
                </a:lnTo>
                <a:lnTo>
                  <a:pt x="593064" y="654456"/>
                </a:lnTo>
                <a:lnTo>
                  <a:pt x="808253" y="654456"/>
                </a:lnTo>
                <a:lnTo>
                  <a:pt x="808253" y="627786"/>
                </a:lnTo>
                <a:close/>
              </a:path>
              <a:path w="809625" h="828039">
                <a:moveTo>
                  <a:pt x="809574" y="130200"/>
                </a:moveTo>
                <a:lnTo>
                  <a:pt x="679411" y="1155"/>
                </a:lnTo>
                <a:lnTo>
                  <a:pt x="673633" y="0"/>
                </a:lnTo>
                <a:lnTo>
                  <a:pt x="663600" y="4140"/>
                </a:lnTo>
                <a:lnTo>
                  <a:pt x="660311" y="9017"/>
                </a:lnTo>
                <a:lnTo>
                  <a:pt x="660311" y="54406"/>
                </a:lnTo>
                <a:lnTo>
                  <a:pt x="55118" y="54406"/>
                </a:lnTo>
                <a:lnTo>
                  <a:pt x="55118" y="81076"/>
                </a:lnTo>
                <a:lnTo>
                  <a:pt x="681189" y="81076"/>
                </a:lnTo>
                <a:lnTo>
                  <a:pt x="687209" y="75095"/>
                </a:lnTo>
                <a:lnTo>
                  <a:pt x="687209" y="46596"/>
                </a:lnTo>
                <a:lnTo>
                  <a:pt x="775792" y="134416"/>
                </a:lnTo>
                <a:lnTo>
                  <a:pt x="687209" y="222237"/>
                </a:lnTo>
                <a:lnTo>
                  <a:pt x="687209" y="193725"/>
                </a:lnTo>
                <a:lnTo>
                  <a:pt x="681189" y="187744"/>
                </a:lnTo>
                <a:lnTo>
                  <a:pt x="606513" y="187744"/>
                </a:lnTo>
                <a:lnTo>
                  <a:pt x="606513" y="214414"/>
                </a:lnTo>
                <a:lnTo>
                  <a:pt x="660311" y="214414"/>
                </a:lnTo>
                <a:lnTo>
                  <a:pt x="660311" y="259803"/>
                </a:lnTo>
                <a:lnTo>
                  <a:pt x="663600" y="264680"/>
                </a:lnTo>
                <a:lnTo>
                  <a:pt x="670280" y="267423"/>
                </a:lnTo>
                <a:lnTo>
                  <a:pt x="672033" y="267754"/>
                </a:lnTo>
                <a:lnTo>
                  <a:pt x="677265" y="267754"/>
                </a:lnTo>
                <a:lnTo>
                  <a:pt x="680707" y="266395"/>
                </a:lnTo>
                <a:lnTo>
                  <a:pt x="809574" y="138620"/>
                </a:lnTo>
                <a:lnTo>
                  <a:pt x="809574" y="130200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68" name="object 15">
            <a:extLst>
              <a:ext uri="{FF2B5EF4-FFF2-40B4-BE49-F238E27FC236}">
                <a16:creationId xmlns:a16="http://schemas.microsoft.com/office/drawing/2014/main" id="{B940C458-0329-4E31-A160-F0968456DB06}"/>
              </a:ext>
            </a:extLst>
          </p:cNvPr>
          <p:cNvSpPr/>
          <p:nvPr userDrawn="1"/>
        </p:nvSpPr>
        <p:spPr>
          <a:xfrm>
            <a:off x="20659308" y="3340959"/>
            <a:ext cx="1273591" cy="892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1D9B03-E67C-42D2-88FB-ED4A7E0B546C}"/>
              </a:ext>
            </a:extLst>
          </p:cNvPr>
          <p:cNvGrpSpPr/>
          <p:nvPr userDrawn="1"/>
        </p:nvGrpSpPr>
        <p:grpSpPr>
          <a:xfrm>
            <a:off x="6951767" y="2960777"/>
            <a:ext cx="1208735" cy="1351806"/>
            <a:chOff x="751337" y="1302019"/>
            <a:chExt cx="604408" cy="675903"/>
          </a:xfrm>
        </p:grpSpPr>
        <p:sp>
          <p:nvSpPr>
            <p:cNvPr id="70" name="object 16">
              <a:extLst>
                <a:ext uri="{FF2B5EF4-FFF2-40B4-BE49-F238E27FC236}">
                  <a16:creationId xmlns:a16="http://schemas.microsoft.com/office/drawing/2014/main" id="{67AE4A58-37A4-45D1-825C-6F10D07DB10C}"/>
                </a:ext>
              </a:extLst>
            </p:cNvPr>
            <p:cNvSpPr/>
            <p:nvPr userDrawn="1"/>
          </p:nvSpPr>
          <p:spPr>
            <a:xfrm>
              <a:off x="838200" y="1666308"/>
              <a:ext cx="321680" cy="311614"/>
            </a:xfrm>
            <a:custGeom>
              <a:avLst/>
              <a:gdLst/>
              <a:ahLst/>
              <a:cxnLst/>
              <a:rect l="l" t="t" r="r" b="b"/>
              <a:pathLst>
                <a:path w="466725" h="452120">
                  <a:moveTo>
                    <a:pt x="393678" y="452001"/>
                  </a:moveTo>
                  <a:lnTo>
                    <a:pt x="72903" y="452001"/>
                  </a:lnTo>
                  <a:lnTo>
                    <a:pt x="44548" y="446264"/>
                  </a:lnTo>
                  <a:lnTo>
                    <a:pt x="21372" y="430628"/>
                  </a:lnTo>
                  <a:lnTo>
                    <a:pt x="5736" y="407452"/>
                  </a:lnTo>
                  <a:lnTo>
                    <a:pt x="0" y="379097"/>
                  </a:lnTo>
                  <a:lnTo>
                    <a:pt x="0" y="0"/>
                  </a:lnTo>
                  <a:lnTo>
                    <a:pt x="29161" y="0"/>
                  </a:lnTo>
                  <a:lnTo>
                    <a:pt x="29161" y="306194"/>
                  </a:lnTo>
                  <a:lnTo>
                    <a:pt x="466581" y="306194"/>
                  </a:lnTo>
                  <a:lnTo>
                    <a:pt x="466581" y="335355"/>
                  </a:lnTo>
                  <a:lnTo>
                    <a:pt x="29161" y="335355"/>
                  </a:lnTo>
                  <a:lnTo>
                    <a:pt x="29161" y="379097"/>
                  </a:lnTo>
                  <a:lnTo>
                    <a:pt x="32599" y="396120"/>
                  </a:lnTo>
                  <a:lnTo>
                    <a:pt x="41976" y="410024"/>
                  </a:lnTo>
                  <a:lnTo>
                    <a:pt x="55880" y="419401"/>
                  </a:lnTo>
                  <a:lnTo>
                    <a:pt x="72903" y="422839"/>
                  </a:lnTo>
                  <a:lnTo>
                    <a:pt x="450464" y="422839"/>
                  </a:lnTo>
                  <a:lnTo>
                    <a:pt x="445209" y="430628"/>
                  </a:lnTo>
                  <a:lnTo>
                    <a:pt x="422033" y="446264"/>
                  </a:lnTo>
                  <a:lnTo>
                    <a:pt x="393678" y="452001"/>
                  </a:lnTo>
                  <a:close/>
                </a:path>
                <a:path w="466725" h="452120">
                  <a:moveTo>
                    <a:pt x="466581" y="306194"/>
                  </a:moveTo>
                  <a:lnTo>
                    <a:pt x="437420" y="306194"/>
                  </a:lnTo>
                  <a:lnTo>
                    <a:pt x="437420" y="174968"/>
                  </a:lnTo>
                  <a:lnTo>
                    <a:pt x="466581" y="174968"/>
                  </a:lnTo>
                  <a:lnTo>
                    <a:pt x="466581" y="306194"/>
                  </a:lnTo>
                  <a:close/>
                </a:path>
                <a:path w="466725" h="452120">
                  <a:moveTo>
                    <a:pt x="450464" y="422839"/>
                  </a:moveTo>
                  <a:lnTo>
                    <a:pt x="393678" y="422839"/>
                  </a:lnTo>
                  <a:lnTo>
                    <a:pt x="410700" y="419401"/>
                  </a:lnTo>
                  <a:lnTo>
                    <a:pt x="424605" y="410024"/>
                  </a:lnTo>
                  <a:lnTo>
                    <a:pt x="433981" y="396120"/>
                  </a:lnTo>
                  <a:lnTo>
                    <a:pt x="437420" y="379097"/>
                  </a:lnTo>
                  <a:lnTo>
                    <a:pt x="437420" y="335355"/>
                  </a:lnTo>
                  <a:lnTo>
                    <a:pt x="466581" y="335355"/>
                  </a:lnTo>
                  <a:lnTo>
                    <a:pt x="466581" y="379097"/>
                  </a:lnTo>
                  <a:lnTo>
                    <a:pt x="460845" y="407452"/>
                  </a:lnTo>
                  <a:lnTo>
                    <a:pt x="450464" y="422839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71" name="object 19">
              <a:extLst>
                <a:ext uri="{FF2B5EF4-FFF2-40B4-BE49-F238E27FC236}">
                  <a16:creationId xmlns:a16="http://schemas.microsoft.com/office/drawing/2014/main" id="{2F581AA0-4BD6-4F5D-B0CF-46551023159B}"/>
                </a:ext>
              </a:extLst>
            </p:cNvPr>
            <p:cNvSpPr/>
            <p:nvPr userDrawn="1"/>
          </p:nvSpPr>
          <p:spPr>
            <a:xfrm>
              <a:off x="751337" y="1302019"/>
              <a:ext cx="604408" cy="429782"/>
            </a:xfrm>
            <a:custGeom>
              <a:avLst/>
              <a:gdLst/>
              <a:ahLst/>
              <a:cxnLst/>
              <a:rect l="l" t="t" r="r" b="b"/>
              <a:pathLst>
                <a:path w="876935" h="623570">
                  <a:moveTo>
                    <a:pt x="131216" y="72910"/>
                  </a:moveTo>
                  <a:lnTo>
                    <a:pt x="72898" y="72910"/>
                  </a:lnTo>
                  <a:lnTo>
                    <a:pt x="72898" y="102069"/>
                  </a:lnTo>
                  <a:lnTo>
                    <a:pt x="131216" y="102069"/>
                  </a:lnTo>
                  <a:lnTo>
                    <a:pt x="131216" y="72910"/>
                  </a:lnTo>
                  <a:close/>
                </a:path>
                <a:path w="876935" h="623570">
                  <a:moveTo>
                    <a:pt x="204127" y="131229"/>
                  </a:moveTo>
                  <a:lnTo>
                    <a:pt x="72898" y="131229"/>
                  </a:lnTo>
                  <a:lnTo>
                    <a:pt x="72898" y="160388"/>
                  </a:lnTo>
                  <a:lnTo>
                    <a:pt x="204127" y="160388"/>
                  </a:lnTo>
                  <a:lnTo>
                    <a:pt x="204127" y="131229"/>
                  </a:lnTo>
                  <a:close/>
                </a:path>
                <a:path w="876935" h="623570">
                  <a:moveTo>
                    <a:pt x="262445" y="189560"/>
                  </a:moveTo>
                  <a:lnTo>
                    <a:pt x="72898" y="189560"/>
                  </a:lnTo>
                  <a:lnTo>
                    <a:pt x="72898" y="218719"/>
                  </a:lnTo>
                  <a:lnTo>
                    <a:pt x="262445" y="218719"/>
                  </a:lnTo>
                  <a:lnTo>
                    <a:pt x="262445" y="189560"/>
                  </a:lnTo>
                  <a:close/>
                </a:path>
                <a:path w="876935" h="623570">
                  <a:moveTo>
                    <a:pt x="335356" y="131229"/>
                  </a:moveTo>
                  <a:lnTo>
                    <a:pt x="233286" y="131229"/>
                  </a:lnTo>
                  <a:lnTo>
                    <a:pt x="233286" y="160388"/>
                  </a:lnTo>
                  <a:lnTo>
                    <a:pt x="335356" y="160388"/>
                  </a:lnTo>
                  <a:lnTo>
                    <a:pt x="335356" y="131229"/>
                  </a:lnTo>
                  <a:close/>
                </a:path>
                <a:path w="876935" h="623570">
                  <a:moveTo>
                    <a:pt x="335356" y="72910"/>
                  </a:moveTo>
                  <a:lnTo>
                    <a:pt x="160388" y="72910"/>
                  </a:lnTo>
                  <a:lnTo>
                    <a:pt x="160388" y="102069"/>
                  </a:lnTo>
                  <a:lnTo>
                    <a:pt x="335356" y="102069"/>
                  </a:lnTo>
                  <a:lnTo>
                    <a:pt x="335356" y="72910"/>
                  </a:lnTo>
                  <a:close/>
                </a:path>
                <a:path w="876935" h="623570">
                  <a:moveTo>
                    <a:pt x="408254" y="58331"/>
                  </a:moveTo>
                  <a:lnTo>
                    <a:pt x="403669" y="35636"/>
                  </a:lnTo>
                  <a:lnTo>
                    <a:pt x="399300" y="29171"/>
                  </a:lnTo>
                  <a:lnTo>
                    <a:pt x="391160" y="17094"/>
                  </a:lnTo>
                  <a:lnTo>
                    <a:pt x="379095" y="8966"/>
                  </a:lnTo>
                  <a:lnTo>
                    <a:pt x="379095" y="58331"/>
                  </a:lnTo>
                  <a:lnTo>
                    <a:pt x="379095" y="233299"/>
                  </a:lnTo>
                  <a:lnTo>
                    <a:pt x="376796" y="244627"/>
                  </a:lnTo>
                  <a:lnTo>
                    <a:pt x="370535" y="253898"/>
                  </a:lnTo>
                  <a:lnTo>
                    <a:pt x="361264" y="260159"/>
                  </a:lnTo>
                  <a:lnTo>
                    <a:pt x="349935" y="262458"/>
                  </a:lnTo>
                  <a:lnTo>
                    <a:pt x="239839" y="262458"/>
                  </a:lnTo>
                  <a:lnTo>
                    <a:pt x="233286" y="269011"/>
                  </a:lnTo>
                  <a:lnTo>
                    <a:pt x="233286" y="308140"/>
                  </a:lnTo>
                  <a:lnTo>
                    <a:pt x="166077" y="263309"/>
                  </a:lnTo>
                  <a:lnTo>
                    <a:pt x="163283" y="262458"/>
                  </a:lnTo>
                  <a:lnTo>
                    <a:pt x="58318" y="262458"/>
                  </a:lnTo>
                  <a:lnTo>
                    <a:pt x="46990" y="260159"/>
                  </a:lnTo>
                  <a:lnTo>
                    <a:pt x="37719" y="253898"/>
                  </a:lnTo>
                  <a:lnTo>
                    <a:pt x="31457" y="244627"/>
                  </a:lnTo>
                  <a:lnTo>
                    <a:pt x="29159" y="233299"/>
                  </a:lnTo>
                  <a:lnTo>
                    <a:pt x="29159" y="58331"/>
                  </a:lnTo>
                  <a:lnTo>
                    <a:pt x="31457" y="46990"/>
                  </a:lnTo>
                  <a:lnTo>
                    <a:pt x="37719" y="37719"/>
                  </a:lnTo>
                  <a:lnTo>
                    <a:pt x="46990" y="31470"/>
                  </a:lnTo>
                  <a:lnTo>
                    <a:pt x="58318" y="29171"/>
                  </a:lnTo>
                  <a:lnTo>
                    <a:pt x="349935" y="29171"/>
                  </a:lnTo>
                  <a:lnTo>
                    <a:pt x="361264" y="31470"/>
                  </a:lnTo>
                  <a:lnTo>
                    <a:pt x="370535" y="37719"/>
                  </a:lnTo>
                  <a:lnTo>
                    <a:pt x="376796" y="46990"/>
                  </a:lnTo>
                  <a:lnTo>
                    <a:pt x="379095" y="58331"/>
                  </a:lnTo>
                  <a:lnTo>
                    <a:pt x="379095" y="8966"/>
                  </a:lnTo>
                  <a:lnTo>
                    <a:pt x="372618" y="4597"/>
                  </a:lnTo>
                  <a:lnTo>
                    <a:pt x="349935" y="0"/>
                  </a:lnTo>
                  <a:lnTo>
                    <a:pt x="58318" y="0"/>
                  </a:lnTo>
                  <a:lnTo>
                    <a:pt x="35623" y="4597"/>
                  </a:lnTo>
                  <a:lnTo>
                    <a:pt x="17094" y="17094"/>
                  </a:lnTo>
                  <a:lnTo>
                    <a:pt x="4584" y="35636"/>
                  </a:lnTo>
                  <a:lnTo>
                    <a:pt x="0" y="58331"/>
                  </a:lnTo>
                  <a:lnTo>
                    <a:pt x="0" y="233299"/>
                  </a:lnTo>
                  <a:lnTo>
                    <a:pt x="4584" y="255981"/>
                  </a:lnTo>
                  <a:lnTo>
                    <a:pt x="17094" y="274523"/>
                  </a:lnTo>
                  <a:lnTo>
                    <a:pt x="35623" y="287032"/>
                  </a:lnTo>
                  <a:lnTo>
                    <a:pt x="58318" y="291617"/>
                  </a:lnTo>
                  <a:lnTo>
                    <a:pt x="155994" y="291617"/>
                  </a:lnTo>
                  <a:lnTo>
                    <a:pt x="242227" y="349148"/>
                  </a:lnTo>
                  <a:lnTo>
                    <a:pt x="245021" y="349948"/>
                  </a:lnTo>
                  <a:lnTo>
                    <a:pt x="250202" y="349948"/>
                  </a:lnTo>
                  <a:lnTo>
                    <a:pt x="252590" y="349377"/>
                  </a:lnTo>
                  <a:lnTo>
                    <a:pt x="254762" y="348234"/>
                  </a:lnTo>
                  <a:lnTo>
                    <a:pt x="259486" y="345668"/>
                  </a:lnTo>
                  <a:lnTo>
                    <a:pt x="262445" y="340715"/>
                  </a:lnTo>
                  <a:lnTo>
                    <a:pt x="262445" y="308140"/>
                  </a:lnTo>
                  <a:lnTo>
                    <a:pt x="262445" y="291617"/>
                  </a:lnTo>
                  <a:lnTo>
                    <a:pt x="349935" y="291617"/>
                  </a:lnTo>
                  <a:lnTo>
                    <a:pt x="372618" y="287032"/>
                  </a:lnTo>
                  <a:lnTo>
                    <a:pt x="391160" y="274523"/>
                  </a:lnTo>
                  <a:lnTo>
                    <a:pt x="403669" y="255981"/>
                  </a:lnTo>
                  <a:lnTo>
                    <a:pt x="408254" y="233299"/>
                  </a:lnTo>
                  <a:lnTo>
                    <a:pt x="408254" y="58331"/>
                  </a:lnTo>
                  <a:close/>
                </a:path>
                <a:path w="876935" h="623570">
                  <a:moveTo>
                    <a:pt x="495744" y="87490"/>
                  </a:moveTo>
                  <a:lnTo>
                    <a:pt x="466572" y="87490"/>
                  </a:lnTo>
                  <a:lnTo>
                    <a:pt x="466572" y="116649"/>
                  </a:lnTo>
                  <a:lnTo>
                    <a:pt x="495744" y="116649"/>
                  </a:lnTo>
                  <a:lnTo>
                    <a:pt x="495744" y="87490"/>
                  </a:lnTo>
                  <a:close/>
                </a:path>
                <a:path w="876935" h="623570">
                  <a:moveTo>
                    <a:pt x="554062" y="87490"/>
                  </a:moveTo>
                  <a:lnTo>
                    <a:pt x="524903" y="87490"/>
                  </a:lnTo>
                  <a:lnTo>
                    <a:pt x="524903" y="116649"/>
                  </a:lnTo>
                  <a:lnTo>
                    <a:pt x="554062" y="116649"/>
                  </a:lnTo>
                  <a:lnTo>
                    <a:pt x="554062" y="87490"/>
                  </a:lnTo>
                  <a:close/>
                </a:path>
                <a:path w="876935" h="623570">
                  <a:moveTo>
                    <a:pt x="612381" y="87490"/>
                  </a:moveTo>
                  <a:lnTo>
                    <a:pt x="583222" y="87490"/>
                  </a:lnTo>
                  <a:lnTo>
                    <a:pt x="583222" y="116649"/>
                  </a:lnTo>
                  <a:lnTo>
                    <a:pt x="612381" y="116649"/>
                  </a:lnTo>
                  <a:lnTo>
                    <a:pt x="612381" y="87490"/>
                  </a:lnTo>
                  <a:close/>
                </a:path>
                <a:path w="876935" h="623570">
                  <a:moveTo>
                    <a:pt x="812698" y="523595"/>
                  </a:moveTo>
                  <a:lnTo>
                    <a:pt x="811669" y="518934"/>
                  </a:lnTo>
                  <a:lnTo>
                    <a:pt x="808507" y="504240"/>
                  </a:lnTo>
                  <a:lnTo>
                    <a:pt x="778700" y="366014"/>
                  </a:lnTo>
                  <a:lnTo>
                    <a:pt x="778700" y="504240"/>
                  </a:lnTo>
                  <a:lnTo>
                    <a:pt x="706691" y="492734"/>
                  </a:lnTo>
                  <a:lnTo>
                    <a:pt x="704189" y="492328"/>
                  </a:lnTo>
                  <a:lnTo>
                    <a:pt x="610336" y="477329"/>
                  </a:lnTo>
                  <a:lnTo>
                    <a:pt x="515620" y="462203"/>
                  </a:lnTo>
                  <a:lnTo>
                    <a:pt x="512140" y="446049"/>
                  </a:lnTo>
                  <a:lnTo>
                    <a:pt x="512140" y="584377"/>
                  </a:lnTo>
                  <a:lnTo>
                    <a:pt x="480415" y="591210"/>
                  </a:lnTo>
                  <a:lnTo>
                    <a:pt x="461873" y="505320"/>
                  </a:lnTo>
                  <a:lnTo>
                    <a:pt x="460540" y="499160"/>
                  </a:lnTo>
                  <a:lnTo>
                    <a:pt x="492315" y="492328"/>
                  </a:lnTo>
                  <a:lnTo>
                    <a:pt x="512140" y="584377"/>
                  </a:lnTo>
                  <a:lnTo>
                    <a:pt x="512140" y="446049"/>
                  </a:lnTo>
                  <a:lnTo>
                    <a:pt x="489661" y="341680"/>
                  </a:lnTo>
                  <a:lnTo>
                    <a:pt x="487362" y="331038"/>
                  </a:lnTo>
                  <a:lnTo>
                    <a:pt x="709726" y="184315"/>
                  </a:lnTo>
                  <a:lnTo>
                    <a:pt x="778700" y="504240"/>
                  </a:lnTo>
                  <a:lnTo>
                    <a:pt x="778700" y="366014"/>
                  </a:lnTo>
                  <a:lnTo>
                    <a:pt x="739521" y="184315"/>
                  </a:lnTo>
                  <a:lnTo>
                    <a:pt x="733704" y="157314"/>
                  </a:lnTo>
                  <a:lnTo>
                    <a:pt x="732726" y="152641"/>
                  </a:lnTo>
                  <a:lnTo>
                    <a:pt x="729424" y="148717"/>
                  </a:lnTo>
                  <a:lnTo>
                    <a:pt x="720483" y="145072"/>
                  </a:lnTo>
                  <a:lnTo>
                    <a:pt x="715479" y="145580"/>
                  </a:lnTo>
                  <a:lnTo>
                    <a:pt x="711428" y="148209"/>
                  </a:lnTo>
                  <a:lnTo>
                    <a:pt x="486168" y="296849"/>
                  </a:lnTo>
                  <a:lnTo>
                    <a:pt x="486168" y="463791"/>
                  </a:lnTo>
                  <a:lnTo>
                    <a:pt x="425119" y="477012"/>
                  </a:lnTo>
                  <a:lnTo>
                    <a:pt x="378091" y="468414"/>
                  </a:lnTo>
                  <a:lnTo>
                    <a:pt x="350837" y="429107"/>
                  </a:lnTo>
                  <a:lnTo>
                    <a:pt x="349427" y="416839"/>
                  </a:lnTo>
                  <a:lnTo>
                    <a:pt x="350418" y="404710"/>
                  </a:lnTo>
                  <a:lnTo>
                    <a:pt x="376326" y="364502"/>
                  </a:lnTo>
                  <a:lnTo>
                    <a:pt x="459803" y="341680"/>
                  </a:lnTo>
                  <a:lnTo>
                    <a:pt x="473011" y="402742"/>
                  </a:lnTo>
                  <a:lnTo>
                    <a:pt x="486168" y="463791"/>
                  </a:lnTo>
                  <a:lnTo>
                    <a:pt x="486168" y="296849"/>
                  </a:lnTo>
                  <a:lnTo>
                    <a:pt x="465264" y="310642"/>
                  </a:lnTo>
                  <a:lnTo>
                    <a:pt x="392595" y="326364"/>
                  </a:lnTo>
                  <a:lnTo>
                    <a:pt x="375348" y="331863"/>
                  </a:lnTo>
                  <a:lnTo>
                    <a:pt x="334899" y="366229"/>
                  </a:lnTo>
                  <a:lnTo>
                    <a:pt x="320243" y="417271"/>
                  </a:lnTo>
                  <a:lnTo>
                    <a:pt x="322313" y="435267"/>
                  </a:lnTo>
                  <a:lnTo>
                    <a:pt x="334276" y="464654"/>
                  </a:lnTo>
                  <a:lnTo>
                    <a:pt x="354736" y="487489"/>
                  </a:lnTo>
                  <a:lnTo>
                    <a:pt x="381381" y="502272"/>
                  </a:lnTo>
                  <a:lnTo>
                    <a:pt x="411899" y="507542"/>
                  </a:lnTo>
                  <a:lnTo>
                    <a:pt x="418274" y="507542"/>
                  </a:lnTo>
                  <a:lnTo>
                    <a:pt x="424776" y="506907"/>
                  </a:lnTo>
                  <a:lnTo>
                    <a:pt x="432066" y="505320"/>
                  </a:lnTo>
                  <a:lnTo>
                    <a:pt x="454952" y="611593"/>
                  </a:lnTo>
                  <a:lnTo>
                    <a:pt x="455752" y="615416"/>
                  </a:lnTo>
                  <a:lnTo>
                    <a:pt x="458038" y="618655"/>
                  </a:lnTo>
                  <a:lnTo>
                    <a:pt x="461340" y="620763"/>
                  </a:lnTo>
                  <a:lnTo>
                    <a:pt x="463677" y="622300"/>
                  </a:lnTo>
                  <a:lnTo>
                    <a:pt x="466407" y="623100"/>
                  </a:lnTo>
                  <a:lnTo>
                    <a:pt x="470217" y="623100"/>
                  </a:lnTo>
                  <a:lnTo>
                    <a:pt x="536346" y="608977"/>
                  </a:lnTo>
                  <a:lnTo>
                    <a:pt x="544550" y="596277"/>
                  </a:lnTo>
                  <a:lnTo>
                    <a:pt x="543483" y="591210"/>
                  </a:lnTo>
                  <a:lnTo>
                    <a:pt x="522224" y="492734"/>
                  </a:lnTo>
                  <a:lnTo>
                    <a:pt x="795096" y="536359"/>
                  </a:lnTo>
                  <a:lnTo>
                    <a:pt x="795896" y="536524"/>
                  </a:lnTo>
                  <a:lnTo>
                    <a:pt x="796696" y="536587"/>
                  </a:lnTo>
                  <a:lnTo>
                    <a:pt x="801420" y="536587"/>
                  </a:lnTo>
                  <a:lnTo>
                    <a:pt x="805243" y="534936"/>
                  </a:lnTo>
                  <a:lnTo>
                    <a:pt x="808024" y="532028"/>
                  </a:lnTo>
                  <a:lnTo>
                    <a:pt x="811326" y="528497"/>
                  </a:lnTo>
                  <a:lnTo>
                    <a:pt x="812698" y="523595"/>
                  </a:lnTo>
                  <a:close/>
                </a:path>
                <a:path w="876935" h="623570">
                  <a:moveTo>
                    <a:pt x="830300" y="213702"/>
                  </a:moveTo>
                  <a:lnTo>
                    <a:pt x="815428" y="188582"/>
                  </a:lnTo>
                  <a:lnTo>
                    <a:pt x="773455" y="213423"/>
                  </a:lnTo>
                  <a:lnTo>
                    <a:pt x="788327" y="238531"/>
                  </a:lnTo>
                  <a:lnTo>
                    <a:pt x="830300" y="213702"/>
                  </a:lnTo>
                  <a:close/>
                </a:path>
                <a:path w="876935" h="623570">
                  <a:moveTo>
                    <a:pt x="851941" y="335927"/>
                  </a:moveTo>
                  <a:lnTo>
                    <a:pt x="845794" y="307454"/>
                  </a:lnTo>
                  <a:lnTo>
                    <a:pt x="800569" y="317195"/>
                  </a:lnTo>
                  <a:lnTo>
                    <a:pt x="806716" y="345732"/>
                  </a:lnTo>
                  <a:lnTo>
                    <a:pt x="851941" y="335927"/>
                  </a:lnTo>
                  <a:close/>
                </a:path>
                <a:path w="876935" h="623570">
                  <a:moveTo>
                    <a:pt x="876427" y="427748"/>
                  </a:moveTo>
                  <a:lnTo>
                    <a:pt x="827963" y="422389"/>
                  </a:lnTo>
                  <a:lnTo>
                    <a:pt x="824776" y="451434"/>
                  </a:lnTo>
                  <a:lnTo>
                    <a:pt x="873239" y="456730"/>
                  </a:lnTo>
                  <a:lnTo>
                    <a:pt x="876427" y="427748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</p:grpSp>
      <p:grpSp>
        <p:nvGrpSpPr>
          <p:cNvPr id="72" name="object 20">
            <a:extLst>
              <a:ext uri="{FF2B5EF4-FFF2-40B4-BE49-F238E27FC236}">
                <a16:creationId xmlns:a16="http://schemas.microsoft.com/office/drawing/2014/main" id="{3E18B02F-3132-477C-ADCF-981CDB931A02}"/>
              </a:ext>
            </a:extLst>
          </p:cNvPr>
          <p:cNvGrpSpPr/>
          <p:nvPr userDrawn="1"/>
        </p:nvGrpSpPr>
        <p:grpSpPr>
          <a:xfrm>
            <a:off x="4860799" y="4079782"/>
            <a:ext cx="932153" cy="932216"/>
            <a:chOff x="3613869" y="3351984"/>
            <a:chExt cx="676275" cy="676275"/>
          </a:xfrm>
        </p:grpSpPr>
        <p:sp>
          <p:nvSpPr>
            <p:cNvPr id="73" name="object 21">
              <a:extLst>
                <a:ext uri="{FF2B5EF4-FFF2-40B4-BE49-F238E27FC236}">
                  <a16:creationId xmlns:a16="http://schemas.microsoft.com/office/drawing/2014/main" id="{D552AF71-1CA6-4158-9DD4-4F8564B666B5}"/>
                </a:ext>
              </a:extLst>
            </p:cNvPr>
            <p:cNvSpPr/>
            <p:nvPr/>
          </p:nvSpPr>
          <p:spPr>
            <a:xfrm>
              <a:off x="3613869" y="3351984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0" y="338137"/>
                  </a:moveTo>
                  <a:lnTo>
                    <a:pt x="3087" y="292260"/>
                  </a:lnTo>
                  <a:lnTo>
                    <a:pt x="12080" y="248257"/>
                  </a:lnTo>
                  <a:lnTo>
                    <a:pt x="26576" y="206531"/>
                  </a:lnTo>
                  <a:lnTo>
                    <a:pt x="46172" y="167486"/>
                  </a:lnTo>
                  <a:lnTo>
                    <a:pt x="70464" y="131524"/>
                  </a:lnTo>
                  <a:lnTo>
                    <a:pt x="99049" y="99049"/>
                  </a:lnTo>
                  <a:lnTo>
                    <a:pt x="131524" y="70464"/>
                  </a:lnTo>
                  <a:lnTo>
                    <a:pt x="167486" y="46172"/>
                  </a:lnTo>
                  <a:lnTo>
                    <a:pt x="206531" y="26576"/>
                  </a:lnTo>
                  <a:lnTo>
                    <a:pt x="248257" y="12080"/>
                  </a:lnTo>
                  <a:lnTo>
                    <a:pt x="292260" y="3087"/>
                  </a:lnTo>
                  <a:lnTo>
                    <a:pt x="338137" y="0"/>
                  </a:lnTo>
                  <a:lnTo>
                    <a:pt x="384014" y="3087"/>
                  </a:lnTo>
                  <a:lnTo>
                    <a:pt x="428017" y="12080"/>
                  </a:lnTo>
                  <a:lnTo>
                    <a:pt x="469742" y="26576"/>
                  </a:lnTo>
                  <a:lnTo>
                    <a:pt x="508788" y="46172"/>
                  </a:lnTo>
                  <a:lnTo>
                    <a:pt x="544750" y="70464"/>
                  </a:lnTo>
                  <a:lnTo>
                    <a:pt x="577225" y="99049"/>
                  </a:lnTo>
                  <a:lnTo>
                    <a:pt x="605810" y="131524"/>
                  </a:lnTo>
                  <a:lnTo>
                    <a:pt x="630102" y="167486"/>
                  </a:lnTo>
                  <a:lnTo>
                    <a:pt x="649697" y="206531"/>
                  </a:lnTo>
                  <a:lnTo>
                    <a:pt x="664193" y="248257"/>
                  </a:lnTo>
                  <a:lnTo>
                    <a:pt x="673187" y="292260"/>
                  </a:lnTo>
                  <a:lnTo>
                    <a:pt x="676274" y="338137"/>
                  </a:lnTo>
                  <a:lnTo>
                    <a:pt x="673187" y="384014"/>
                  </a:lnTo>
                  <a:lnTo>
                    <a:pt x="664193" y="428017"/>
                  </a:lnTo>
                  <a:lnTo>
                    <a:pt x="649697" y="469742"/>
                  </a:lnTo>
                  <a:lnTo>
                    <a:pt x="630102" y="508788"/>
                  </a:lnTo>
                  <a:lnTo>
                    <a:pt x="605810" y="544750"/>
                  </a:lnTo>
                  <a:lnTo>
                    <a:pt x="577225" y="577225"/>
                  </a:lnTo>
                  <a:lnTo>
                    <a:pt x="544750" y="605810"/>
                  </a:lnTo>
                  <a:lnTo>
                    <a:pt x="508788" y="630102"/>
                  </a:lnTo>
                  <a:lnTo>
                    <a:pt x="469742" y="649697"/>
                  </a:lnTo>
                  <a:lnTo>
                    <a:pt x="428017" y="664193"/>
                  </a:lnTo>
                  <a:lnTo>
                    <a:pt x="384014" y="673187"/>
                  </a:lnTo>
                  <a:lnTo>
                    <a:pt x="338137" y="676274"/>
                  </a:lnTo>
                  <a:lnTo>
                    <a:pt x="292260" y="673187"/>
                  </a:lnTo>
                  <a:lnTo>
                    <a:pt x="248257" y="664193"/>
                  </a:lnTo>
                  <a:lnTo>
                    <a:pt x="206531" y="649697"/>
                  </a:lnTo>
                  <a:lnTo>
                    <a:pt x="167486" y="630102"/>
                  </a:lnTo>
                  <a:lnTo>
                    <a:pt x="131524" y="605810"/>
                  </a:lnTo>
                  <a:lnTo>
                    <a:pt x="99049" y="577225"/>
                  </a:lnTo>
                  <a:lnTo>
                    <a:pt x="70464" y="544750"/>
                  </a:lnTo>
                  <a:lnTo>
                    <a:pt x="46172" y="508788"/>
                  </a:lnTo>
                  <a:lnTo>
                    <a:pt x="26576" y="469742"/>
                  </a:lnTo>
                  <a:lnTo>
                    <a:pt x="12080" y="428017"/>
                  </a:lnTo>
                  <a:lnTo>
                    <a:pt x="3087" y="384014"/>
                  </a:lnTo>
                  <a:lnTo>
                    <a:pt x="0" y="338137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74" name="object 22">
              <a:extLst>
                <a:ext uri="{FF2B5EF4-FFF2-40B4-BE49-F238E27FC236}">
                  <a16:creationId xmlns:a16="http://schemas.microsoft.com/office/drawing/2014/main" id="{4AB18959-9620-48DB-AC19-B0491B3C9A21}"/>
                </a:ext>
              </a:extLst>
            </p:cNvPr>
            <p:cNvSpPr/>
            <p:nvPr/>
          </p:nvSpPr>
          <p:spPr>
            <a:xfrm>
              <a:off x="3713759" y="3432123"/>
              <a:ext cx="478790" cy="516890"/>
            </a:xfrm>
            <a:custGeom>
              <a:avLst/>
              <a:gdLst/>
              <a:ahLst/>
              <a:cxnLst/>
              <a:rect l="l" t="t" r="r" b="b"/>
              <a:pathLst>
                <a:path w="478789" h="516889">
                  <a:moveTo>
                    <a:pt x="271767" y="91046"/>
                  </a:moveTo>
                  <a:lnTo>
                    <a:pt x="271627" y="82054"/>
                  </a:lnTo>
                  <a:lnTo>
                    <a:pt x="236283" y="59486"/>
                  </a:lnTo>
                  <a:lnTo>
                    <a:pt x="178333" y="22580"/>
                  </a:lnTo>
                  <a:lnTo>
                    <a:pt x="142976" y="0"/>
                  </a:lnTo>
                  <a:lnTo>
                    <a:pt x="134391" y="5321"/>
                  </a:lnTo>
                  <a:lnTo>
                    <a:pt x="134404" y="23596"/>
                  </a:lnTo>
                  <a:lnTo>
                    <a:pt x="134505" y="45377"/>
                  </a:lnTo>
                  <a:lnTo>
                    <a:pt x="134518" y="56299"/>
                  </a:lnTo>
                  <a:lnTo>
                    <a:pt x="95059" y="78968"/>
                  </a:lnTo>
                  <a:lnTo>
                    <a:pt x="61175" y="108115"/>
                  </a:lnTo>
                  <a:lnTo>
                    <a:pt x="33756" y="143090"/>
                  </a:lnTo>
                  <a:lnTo>
                    <a:pt x="13703" y="183235"/>
                  </a:lnTo>
                  <a:lnTo>
                    <a:pt x="1917" y="227888"/>
                  </a:lnTo>
                  <a:lnTo>
                    <a:pt x="0" y="279768"/>
                  </a:lnTo>
                  <a:lnTo>
                    <a:pt x="10045" y="329298"/>
                  </a:lnTo>
                  <a:lnTo>
                    <a:pt x="30886" y="375031"/>
                  </a:lnTo>
                  <a:lnTo>
                    <a:pt x="61404" y="415531"/>
                  </a:lnTo>
                  <a:lnTo>
                    <a:pt x="100457" y="449351"/>
                  </a:lnTo>
                  <a:lnTo>
                    <a:pt x="122961" y="453694"/>
                  </a:lnTo>
                  <a:lnTo>
                    <a:pt x="139153" y="439953"/>
                  </a:lnTo>
                  <a:lnTo>
                    <a:pt x="143497" y="417918"/>
                  </a:lnTo>
                  <a:lnTo>
                    <a:pt x="130429" y="397433"/>
                  </a:lnTo>
                  <a:lnTo>
                    <a:pt x="95072" y="364058"/>
                  </a:lnTo>
                  <a:lnTo>
                    <a:pt x="72275" y="324091"/>
                  </a:lnTo>
                  <a:lnTo>
                    <a:pt x="61696" y="280339"/>
                  </a:lnTo>
                  <a:lnTo>
                    <a:pt x="62979" y="235610"/>
                  </a:lnTo>
                  <a:lnTo>
                    <a:pt x="75780" y="192709"/>
                  </a:lnTo>
                  <a:lnTo>
                    <a:pt x="99745" y="154444"/>
                  </a:lnTo>
                  <a:lnTo>
                    <a:pt x="134518" y="123621"/>
                  </a:lnTo>
                  <a:lnTo>
                    <a:pt x="134543" y="142367"/>
                  </a:lnTo>
                  <a:lnTo>
                    <a:pt x="134581" y="151714"/>
                  </a:lnTo>
                  <a:lnTo>
                    <a:pt x="134658" y="161099"/>
                  </a:lnTo>
                  <a:lnTo>
                    <a:pt x="134658" y="164782"/>
                  </a:lnTo>
                  <a:lnTo>
                    <a:pt x="136296" y="167373"/>
                  </a:lnTo>
                  <a:lnTo>
                    <a:pt x="138607" y="168871"/>
                  </a:lnTo>
                  <a:lnTo>
                    <a:pt x="141478" y="171462"/>
                  </a:lnTo>
                  <a:lnTo>
                    <a:pt x="145567" y="172554"/>
                  </a:lnTo>
                  <a:lnTo>
                    <a:pt x="149783" y="169684"/>
                  </a:lnTo>
                  <a:lnTo>
                    <a:pt x="271767" y="91046"/>
                  </a:lnTo>
                  <a:close/>
                </a:path>
                <a:path w="478789" h="516889">
                  <a:moveTo>
                    <a:pt x="478256" y="236855"/>
                  </a:moveTo>
                  <a:lnTo>
                    <a:pt x="468249" y="187286"/>
                  </a:lnTo>
                  <a:lnTo>
                    <a:pt x="447421" y="141528"/>
                  </a:lnTo>
                  <a:lnTo>
                    <a:pt x="416902" y="101028"/>
                  </a:lnTo>
                  <a:lnTo>
                    <a:pt x="377799" y="67195"/>
                  </a:lnTo>
                  <a:lnTo>
                    <a:pt x="355269" y="62852"/>
                  </a:lnTo>
                  <a:lnTo>
                    <a:pt x="339039" y="76619"/>
                  </a:lnTo>
                  <a:lnTo>
                    <a:pt x="334695" y="98691"/>
                  </a:lnTo>
                  <a:lnTo>
                    <a:pt x="347814" y="119265"/>
                  </a:lnTo>
                  <a:lnTo>
                    <a:pt x="383387" y="152933"/>
                  </a:lnTo>
                  <a:lnTo>
                    <a:pt x="406196" y="193281"/>
                  </a:lnTo>
                  <a:lnTo>
                    <a:pt x="416623" y="237413"/>
                  </a:lnTo>
                  <a:lnTo>
                    <a:pt x="414997" y="282486"/>
                  </a:lnTo>
                  <a:lnTo>
                    <a:pt x="401688" y="325589"/>
                  </a:lnTo>
                  <a:lnTo>
                    <a:pt x="377037" y="363855"/>
                  </a:lnTo>
                  <a:lnTo>
                    <a:pt x="341414" y="394436"/>
                  </a:lnTo>
                  <a:lnTo>
                    <a:pt x="341401" y="374878"/>
                  </a:lnTo>
                  <a:lnTo>
                    <a:pt x="341350" y="365112"/>
                  </a:lnTo>
                  <a:lnTo>
                    <a:pt x="341274" y="355320"/>
                  </a:lnTo>
                  <a:lnTo>
                    <a:pt x="341274" y="351637"/>
                  </a:lnTo>
                  <a:lnTo>
                    <a:pt x="339636" y="349046"/>
                  </a:lnTo>
                  <a:lnTo>
                    <a:pt x="337324" y="347548"/>
                  </a:lnTo>
                  <a:lnTo>
                    <a:pt x="334467" y="344957"/>
                  </a:lnTo>
                  <a:lnTo>
                    <a:pt x="330377" y="343865"/>
                  </a:lnTo>
                  <a:lnTo>
                    <a:pt x="326148" y="346735"/>
                  </a:lnTo>
                  <a:lnTo>
                    <a:pt x="210705" y="421144"/>
                  </a:lnTo>
                  <a:lnTo>
                    <a:pt x="204304" y="425373"/>
                  </a:lnTo>
                  <a:lnTo>
                    <a:pt x="204304" y="434365"/>
                  </a:lnTo>
                  <a:lnTo>
                    <a:pt x="239661" y="456933"/>
                  </a:lnTo>
                  <a:lnTo>
                    <a:pt x="297611" y="493839"/>
                  </a:lnTo>
                  <a:lnTo>
                    <a:pt x="326555" y="512318"/>
                  </a:lnTo>
                  <a:lnTo>
                    <a:pt x="333095" y="516280"/>
                  </a:lnTo>
                  <a:lnTo>
                    <a:pt x="341680" y="510819"/>
                  </a:lnTo>
                  <a:lnTo>
                    <a:pt x="341680" y="503605"/>
                  </a:lnTo>
                  <a:lnTo>
                    <a:pt x="341553" y="461352"/>
                  </a:lnTo>
                  <a:lnTo>
                    <a:pt x="381711" y="438746"/>
                  </a:lnTo>
                  <a:lnTo>
                    <a:pt x="416191" y="409498"/>
                  </a:lnTo>
                  <a:lnTo>
                    <a:pt x="444080" y="374307"/>
                  </a:lnTo>
                  <a:lnTo>
                    <a:pt x="464439" y="333844"/>
                  </a:lnTo>
                  <a:lnTo>
                    <a:pt x="476338" y="288810"/>
                  </a:lnTo>
                  <a:lnTo>
                    <a:pt x="478256" y="236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</p:grpSp>
      <p:grpSp>
        <p:nvGrpSpPr>
          <p:cNvPr id="75" name="object 23">
            <a:extLst>
              <a:ext uri="{FF2B5EF4-FFF2-40B4-BE49-F238E27FC236}">
                <a16:creationId xmlns:a16="http://schemas.microsoft.com/office/drawing/2014/main" id="{B3937826-0EF2-4CD9-8CA7-55F3FDFE3780}"/>
              </a:ext>
            </a:extLst>
          </p:cNvPr>
          <p:cNvGrpSpPr/>
          <p:nvPr userDrawn="1"/>
        </p:nvGrpSpPr>
        <p:grpSpPr>
          <a:xfrm>
            <a:off x="9568224" y="4209874"/>
            <a:ext cx="932153" cy="932216"/>
            <a:chOff x="7037444" y="3351984"/>
            <a:chExt cx="676275" cy="676275"/>
          </a:xfrm>
        </p:grpSpPr>
        <p:sp>
          <p:nvSpPr>
            <p:cNvPr id="76" name="object 24">
              <a:extLst>
                <a:ext uri="{FF2B5EF4-FFF2-40B4-BE49-F238E27FC236}">
                  <a16:creationId xmlns:a16="http://schemas.microsoft.com/office/drawing/2014/main" id="{0D3D00FC-9E64-4264-92C9-343C2B6FA8C9}"/>
                </a:ext>
              </a:extLst>
            </p:cNvPr>
            <p:cNvSpPr/>
            <p:nvPr/>
          </p:nvSpPr>
          <p:spPr>
            <a:xfrm>
              <a:off x="7037444" y="3351984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0" y="338137"/>
                  </a:moveTo>
                  <a:lnTo>
                    <a:pt x="3087" y="292260"/>
                  </a:lnTo>
                  <a:lnTo>
                    <a:pt x="12080" y="248257"/>
                  </a:lnTo>
                  <a:lnTo>
                    <a:pt x="26576" y="206531"/>
                  </a:lnTo>
                  <a:lnTo>
                    <a:pt x="46172" y="167486"/>
                  </a:lnTo>
                  <a:lnTo>
                    <a:pt x="70464" y="131524"/>
                  </a:lnTo>
                  <a:lnTo>
                    <a:pt x="99049" y="99049"/>
                  </a:lnTo>
                  <a:lnTo>
                    <a:pt x="131524" y="70464"/>
                  </a:lnTo>
                  <a:lnTo>
                    <a:pt x="167486" y="46172"/>
                  </a:lnTo>
                  <a:lnTo>
                    <a:pt x="206531" y="26576"/>
                  </a:lnTo>
                  <a:lnTo>
                    <a:pt x="248257" y="12080"/>
                  </a:lnTo>
                  <a:lnTo>
                    <a:pt x="292260" y="3087"/>
                  </a:lnTo>
                  <a:lnTo>
                    <a:pt x="338137" y="0"/>
                  </a:lnTo>
                  <a:lnTo>
                    <a:pt x="384014" y="3087"/>
                  </a:lnTo>
                  <a:lnTo>
                    <a:pt x="428017" y="12080"/>
                  </a:lnTo>
                  <a:lnTo>
                    <a:pt x="469742" y="26576"/>
                  </a:lnTo>
                  <a:lnTo>
                    <a:pt x="508788" y="46172"/>
                  </a:lnTo>
                  <a:lnTo>
                    <a:pt x="544750" y="70464"/>
                  </a:lnTo>
                  <a:lnTo>
                    <a:pt x="577225" y="99049"/>
                  </a:lnTo>
                  <a:lnTo>
                    <a:pt x="605810" y="131524"/>
                  </a:lnTo>
                  <a:lnTo>
                    <a:pt x="630102" y="167486"/>
                  </a:lnTo>
                  <a:lnTo>
                    <a:pt x="649697" y="206531"/>
                  </a:lnTo>
                  <a:lnTo>
                    <a:pt x="664193" y="248257"/>
                  </a:lnTo>
                  <a:lnTo>
                    <a:pt x="673187" y="292260"/>
                  </a:lnTo>
                  <a:lnTo>
                    <a:pt x="676274" y="338137"/>
                  </a:lnTo>
                  <a:lnTo>
                    <a:pt x="673187" y="384014"/>
                  </a:lnTo>
                  <a:lnTo>
                    <a:pt x="664193" y="428017"/>
                  </a:lnTo>
                  <a:lnTo>
                    <a:pt x="649697" y="469742"/>
                  </a:lnTo>
                  <a:lnTo>
                    <a:pt x="630102" y="508788"/>
                  </a:lnTo>
                  <a:lnTo>
                    <a:pt x="605810" y="544750"/>
                  </a:lnTo>
                  <a:lnTo>
                    <a:pt x="577225" y="577225"/>
                  </a:lnTo>
                  <a:lnTo>
                    <a:pt x="544750" y="605810"/>
                  </a:lnTo>
                  <a:lnTo>
                    <a:pt x="508788" y="630102"/>
                  </a:lnTo>
                  <a:lnTo>
                    <a:pt x="469742" y="649697"/>
                  </a:lnTo>
                  <a:lnTo>
                    <a:pt x="428017" y="664193"/>
                  </a:lnTo>
                  <a:lnTo>
                    <a:pt x="384014" y="673187"/>
                  </a:lnTo>
                  <a:lnTo>
                    <a:pt x="338137" y="676274"/>
                  </a:lnTo>
                  <a:lnTo>
                    <a:pt x="292260" y="673187"/>
                  </a:lnTo>
                  <a:lnTo>
                    <a:pt x="248257" y="664193"/>
                  </a:lnTo>
                  <a:lnTo>
                    <a:pt x="206531" y="649697"/>
                  </a:lnTo>
                  <a:lnTo>
                    <a:pt x="167486" y="630102"/>
                  </a:lnTo>
                  <a:lnTo>
                    <a:pt x="131524" y="605810"/>
                  </a:lnTo>
                  <a:lnTo>
                    <a:pt x="99049" y="577225"/>
                  </a:lnTo>
                  <a:lnTo>
                    <a:pt x="70464" y="544750"/>
                  </a:lnTo>
                  <a:lnTo>
                    <a:pt x="46172" y="508788"/>
                  </a:lnTo>
                  <a:lnTo>
                    <a:pt x="26576" y="469742"/>
                  </a:lnTo>
                  <a:lnTo>
                    <a:pt x="12080" y="428017"/>
                  </a:lnTo>
                  <a:lnTo>
                    <a:pt x="3087" y="384014"/>
                  </a:lnTo>
                  <a:lnTo>
                    <a:pt x="0" y="338137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77" name="object 25">
              <a:extLst>
                <a:ext uri="{FF2B5EF4-FFF2-40B4-BE49-F238E27FC236}">
                  <a16:creationId xmlns:a16="http://schemas.microsoft.com/office/drawing/2014/main" id="{CEBFB3CC-942C-4536-8820-AEB0717E54C3}"/>
                </a:ext>
              </a:extLst>
            </p:cNvPr>
            <p:cNvSpPr/>
            <p:nvPr/>
          </p:nvSpPr>
          <p:spPr>
            <a:xfrm>
              <a:off x="7137336" y="3432123"/>
              <a:ext cx="478790" cy="516890"/>
            </a:xfrm>
            <a:custGeom>
              <a:avLst/>
              <a:gdLst/>
              <a:ahLst/>
              <a:cxnLst/>
              <a:rect l="l" t="t" r="r" b="b"/>
              <a:pathLst>
                <a:path w="478790" h="516889">
                  <a:moveTo>
                    <a:pt x="271767" y="91046"/>
                  </a:moveTo>
                  <a:lnTo>
                    <a:pt x="271627" y="82054"/>
                  </a:lnTo>
                  <a:lnTo>
                    <a:pt x="236270" y="59486"/>
                  </a:lnTo>
                  <a:lnTo>
                    <a:pt x="178320" y="22580"/>
                  </a:lnTo>
                  <a:lnTo>
                    <a:pt x="142976" y="0"/>
                  </a:lnTo>
                  <a:lnTo>
                    <a:pt x="134378" y="5321"/>
                  </a:lnTo>
                  <a:lnTo>
                    <a:pt x="134404" y="23596"/>
                  </a:lnTo>
                  <a:lnTo>
                    <a:pt x="134505" y="45377"/>
                  </a:lnTo>
                  <a:lnTo>
                    <a:pt x="134518" y="56299"/>
                  </a:lnTo>
                  <a:lnTo>
                    <a:pt x="95059" y="78968"/>
                  </a:lnTo>
                  <a:lnTo>
                    <a:pt x="61175" y="108115"/>
                  </a:lnTo>
                  <a:lnTo>
                    <a:pt x="33756" y="143090"/>
                  </a:lnTo>
                  <a:lnTo>
                    <a:pt x="13703" y="183235"/>
                  </a:lnTo>
                  <a:lnTo>
                    <a:pt x="1905" y="227888"/>
                  </a:lnTo>
                  <a:lnTo>
                    <a:pt x="0" y="279768"/>
                  </a:lnTo>
                  <a:lnTo>
                    <a:pt x="10045" y="329298"/>
                  </a:lnTo>
                  <a:lnTo>
                    <a:pt x="30886" y="375031"/>
                  </a:lnTo>
                  <a:lnTo>
                    <a:pt x="61404" y="415531"/>
                  </a:lnTo>
                  <a:lnTo>
                    <a:pt x="100444" y="449351"/>
                  </a:lnTo>
                  <a:lnTo>
                    <a:pt x="122961" y="453694"/>
                  </a:lnTo>
                  <a:lnTo>
                    <a:pt x="139153" y="439953"/>
                  </a:lnTo>
                  <a:lnTo>
                    <a:pt x="143497" y="417918"/>
                  </a:lnTo>
                  <a:lnTo>
                    <a:pt x="130429" y="397433"/>
                  </a:lnTo>
                  <a:lnTo>
                    <a:pt x="95072" y="364058"/>
                  </a:lnTo>
                  <a:lnTo>
                    <a:pt x="72275" y="324091"/>
                  </a:lnTo>
                  <a:lnTo>
                    <a:pt x="61696" y="280339"/>
                  </a:lnTo>
                  <a:lnTo>
                    <a:pt x="62979" y="235610"/>
                  </a:lnTo>
                  <a:lnTo>
                    <a:pt x="75780" y="192709"/>
                  </a:lnTo>
                  <a:lnTo>
                    <a:pt x="99745" y="154444"/>
                  </a:lnTo>
                  <a:lnTo>
                    <a:pt x="134518" y="123621"/>
                  </a:lnTo>
                  <a:lnTo>
                    <a:pt x="134543" y="142367"/>
                  </a:lnTo>
                  <a:lnTo>
                    <a:pt x="134581" y="151714"/>
                  </a:lnTo>
                  <a:lnTo>
                    <a:pt x="134658" y="161099"/>
                  </a:lnTo>
                  <a:lnTo>
                    <a:pt x="134658" y="164782"/>
                  </a:lnTo>
                  <a:lnTo>
                    <a:pt x="136296" y="167373"/>
                  </a:lnTo>
                  <a:lnTo>
                    <a:pt x="138607" y="168871"/>
                  </a:lnTo>
                  <a:lnTo>
                    <a:pt x="141478" y="171462"/>
                  </a:lnTo>
                  <a:lnTo>
                    <a:pt x="145554" y="172554"/>
                  </a:lnTo>
                  <a:lnTo>
                    <a:pt x="149783" y="169684"/>
                  </a:lnTo>
                  <a:lnTo>
                    <a:pt x="271767" y="91046"/>
                  </a:lnTo>
                  <a:close/>
                </a:path>
                <a:path w="478790" h="516889">
                  <a:moveTo>
                    <a:pt x="478256" y="236855"/>
                  </a:moveTo>
                  <a:lnTo>
                    <a:pt x="468249" y="187286"/>
                  </a:lnTo>
                  <a:lnTo>
                    <a:pt x="447421" y="141528"/>
                  </a:lnTo>
                  <a:lnTo>
                    <a:pt x="416902" y="101028"/>
                  </a:lnTo>
                  <a:lnTo>
                    <a:pt x="377799" y="67195"/>
                  </a:lnTo>
                  <a:lnTo>
                    <a:pt x="355269" y="62852"/>
                  </a:lnTo>
                  <a:lnTo>
                    <a:pt x="339039" y="76619"/>
                  </a:lnTo>
                  <a:lnTo>
                    <a:pt x="334695" y="98691"/>
                  </a:lnTo>
                  <a:lnTo>
                    <a:pt x="347814" y="119265"/>
                  </a:lnTo>
                  <a:lnTo>
                    <a:pt x="383374" y="152933"/>
                  </a:lnTo>
                  <a:lnTo>
                    <a:pt x="406196" y="193281"/>
                  </a:lnTo>
                  <a:lnTo>
                    <a:pt x="416623" y="237413"/>
                  </a:lnTo>
                  <a:lnTo>
                    <a:pt x="414997" y="282486"/>
                  </a:lnTo>
                  <a:lnTo>
                    <a:pt x="401688" y="325589"/>
                  </a:lnTo>
                  <a:lnTo>
                    <a:pt x="377037" y="363855"/>
                  </a:lnTo>
                  <a:lnTo>
                    <a:pt x="341414" y="394436"/>
                  </a:lnTo>
                  <a:lnTo>
                    <a:pt x="341388" y="374878"/>
                  </a:lnTo>
                  <a:lnTo>
                    <a:pt x="341350" y="365112"/>
                  </a:lnTo>
                  <a:lnTo>
                    <a:pt x="341274" y="355320"/>
                  </a:lnTo>
                  <a:lnTo>
                    <a:pt x="341274" y="351637"/>
                  </a:lnTo>
                  <a:lnTo>
                    <a:pt x="339636" y="349046"/>
                  </a:lnTo>
                  <a:lnTo>
                    <a:pt x="337324" y="347548"/>
                  </a:lnTo>
                  <a:lnTo>
                    <a:pt x="334454" y="344957"/>
                  </a:lnTo>
                  <a:lnTo>
                    <a:pt x="330365" y="343865"/>
                  </a:lnTo>
                  <a:lnTo>
                    <a:pt x="326148" y="346735"/>
                  </a:lnTo>
                  <a:lnTo>
                    <a:pt x="210705" y="421144"/>
                  </a:lnTo>
                  <a:lnTo>
                    <a:pt x="204304" y="425373"/>
                  </a:lnTo>
                  <a:lnTo>
                    <a:pt x="204304" y="434365"/>
                  </a:lnTo>
                  <a:lnTo>
                    <a:pt x="239661" y="456933"/>
                  </a:lnTo>
                  <a:lnTo>
                    <a:pt x="297611" y="493839"/>
                  </a:lnTo>
                  <a:lnTo>
                    <a:pt x="326555" y="512318"/>
                  </a:lnTo>
                  <a:lnTo>
                    <a:pt x="333095" y="516280"/>
                  </a:lnTo>
                  <a:lnTo>
                    <a:pt x="341680" y="510819"/>
                  </a:lnTo>
                  <a:lnTo>
                    <a:pt x="341680" y="503605"/>
                  </a:lnTo>
                  <a:lnTo>
                    <a:pt x="341541" y="461352"/>
                  </a:lnTo>
                  <a:lnTo>
                    <a:pt x="381711" y="438746"/>
                  </a:lnTo>
                  <a:lnTo>
                    <a:pt x="416191" y="409498"/>
                  </a:lnTo>
                  <a:lnTo>
                    <a:pt x="444080" y="374307"/>
                  </a:lnTo>
                  <a:lnTo>
                    <a:pt x="464439" y="333844"/>
                  </a:lnTo>
                  <a:lnTo>
                    <a:pt x="476338" y="288810"/>
                  </a:lnTo>
                  <a:lnTo>
                    <a:pt x="478256" y="236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</p:grpSp>
      <p:grpSp>
        <p:nvGrpSpPr>
          <p:cNvPr id="78" name="object 26">
            <a:extLst>
              <a:ext uri="{FF2B5EF4-FFF2-40B4-BE49-F238E27FC236}">
                <a16:creationId xmlns:a16="http://schemas.microsoft.com/office/drawing/2014/main" id="{13CED097-B551-40F4-BE10-B3FAC9D18215}"/>
              </a:ext>
            </a:extLst>
          </p:cNvPr>
          <p:cNvGrpSpPr/>
          <p:nvPr userDrawn="1"/>
        </p:nvGrpSpPr>
        <p:grpSpPr>
          <a:xfrm>
            <a:off x="14088104" y="4199516"/>
            <a:ext cx="932153" cy="932216"/>
            <a:chOff x="10554622" y="3351984"/>
            <a:chExt cx="676275" cy="676275"/>
          </a:xfrm>
        </p:grpSpPr>
        <p:sp>
          <p:nvSpPr>
            <p:cNvPr id="79" name="object 27">
              <a:extLst>
                <a:ext uri="{FF2B5EF4-FFF2-40B4-BE49-F238E27FC236}">
                  <a16:creationId xmlns:a16="http://schemas.microsoft.com/office/drawing/2014/main" id="{B09B276F-86CC-4340-A091-C15AC655C8D1}"/>
                </a:ext>
              </a:extLst>
            </p:cNvPr>
            <p:cNvSpPr/>
            <p:nvPr/>
          </p:nvSpPr>
          <p:spPr>
            <a:xfrm>
              <a:off x="10554622" y="3351984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0" y="338137"/>
                  </a:moveTo>
                  <a:lnTo>
                    <a:pt x="3087" y="292260"/>
                  </a:lnTo>
                  <a:lnTo>
                    <a:pt x="12080" y="248257"/>
                  </a:lnTo>
                  <a:lnTo>
                    <a:pt x="26576" y="206531"/>
                  </a:lnTo>
                  <a:lnTo>
                    <a:pt x="46172" y="167486"/>
                  </a:lnTo>
                  <a:lnTo>
                    <a:pt x="70464" y="131524"/>
                  </a:lnTo>
                  <a:lnTo>
                    <a:pt x="99049" y="99049"/>
                  </a:lnTo>
                  <a:lnTo>
                    <a:pt x="131524" y="70464"/>
                  </a:lnTo>
                  <a:lnTo>
                    <a:pt x="167486" y="46172"/>
                  </a:lnTo>
                  <a:lnTo>
                    <a:pt x="206531" y="26576"/>
                  </a:lnTo>
                  <a:lnTo>
                    <a:pt x="248257" y="12080"/>
                  </a:lnTo>
                  <a:lnTo>
                    <a:pt x="292260" y="3087"/>
                  </a:lnTo>
                  <a:lnTo>
                    <a:pt x="338137" y="0"/>
                  </a:lnTo>
                  <a:lnTo>
                    <a:pt x="384014" y="3087"/>
                  </a:lnTo>
                  <a:lnTo>
                    <a:pt x="428017" y="12080"/>
                  </a:lnTo>
                  <a:lnTo>
                    <a:pt x="469742" y="26576"/>
                  </a:lnTo>
                  <a:lnTo>
                    <a:pt x="508788" y="46172"/>
                  </a:lnTo>
                  <a:lnTo>
                    <a:pt x="544750" y="70464"/>
                  </a:lnTo>
                  <a:lnTo>
                    <a:pt x="577225" y="99049"/>
                  </a:lnTo>
                  <a:lnTo>
                    <a:pt x="605810" y="131524"/>
                  </a:lnTo>
                  <a:lnTo>
                    <a:pt x="630102" y="167486"/>
                  </a:lnTo>
                  <a:lnTo>
                    <a:pt x="649697" y="206531"/>
                  </a:lnTo>
                  <a:lnTo>
                    <a:pt x="664193" y="248257"/>
                  </a:lnTo>
                  <a:lnTo>
                    <a:pt x="673187" y="292260"/>
                  </a:lnTo>
                  <a:lnTo>
                    <a:pt x="676274" y="338137"/>
                  </a:lnTo>
                  <a:lnTo>
                    <a:pt x="673187" y="384014"/>
                  </a:lnTo>
                  <a:lnTo>
                    <a:pt x="664193" y="428017"/>
                  </a:lnTo>
                  <a:lnTo>
                    <a:pt x="649697" y="469742"/>
                  </a:lnTo>
                  <a:lnTo>
                    <a:pt x="630102" y="508788"/>
                  </a:lnTo>
                  <a:lnTo>
                    <a:pt x="605810" y="544750"/>
                  </a:lnTo>
                  <a:lnTo>
                    <a:pt x="577225" y="577225"/>
                  </a:lnTo>
                  <a:lnTo>
                    <a:pt x="544750" y="605810"/>
                  </a:lnTo>
                  <a:lnTo>
                    <a:pt x="508788" y="630102"/>
                  </a:lnTo>
                  <a:lnTo>
                    <a:pt x="469742" y="649697"/>
                  </a:lnTo>
                  <a:lnTo>
                    <a:pt x="428017" y="664193"/>
                  </a:lnTo>
                  <a:lnTo>
                    <a:pt x="384014" y="673187"/>
                  </a:lnTo>
                  <a:lnTo>
                    <a:pt x="338137" y="676274"/>
                  </a:lnTo>
                  <a:lnTo>
                    <a:pt x="292260" y="673187"/>
                  </a:lnTo>
                  <a:lnTo>
                    <a:pt x="248257" y="664193"/>
                  </a:lnTo>
                  <a:lnTo>
                    <a:pt x="206531" y="649697"/>
                  </a:lnTo>
                  <a:lnTo>
                    <a:pt x="167486" y="630102"/>
                  </a:lnTo>
                  <a:lnTo>
                    <a:pt x="131524" y="605810"/>
                  </a:lnTo>
                  <a:lnTo>
                    <a:pt x="99049" y="577225"/>
                  </a:lnTo>
                  <a:lnTo>
                    <a:pt x="70464" y="544750"/>
                  </a:lnTo>
                  <a:lnTo>
                    <a:pt x="46172" y="508788"/>
                  </a:lnTo>
                  <a:lnTo>
                    <a:pt x="26576" y="469742"/>
                  </a:lnTo>
                  <a:lnTo>
                    <a:pt x="12080" y="428017"/>
                  </a:lnTo>
                  <a:lnTo>
                    <a:pt x="3087" y="384014"/>
                  </a:lnTo>
                  <a:lnTo>
                    <a:pt x="0" y="338137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80" name="object 28">
              <a:extLst>
                <a:ext uri="{FF2B5EF4-FFF2-40B4-BE49-F238E27FC236}">
                  <a16:creationId xmlns:a16="http://schemas.microsoft.com/office/drawing/2014/main" id="{0EA093B1-84BC-4AF0-94ED-C4C1525F1CC9}"/>
                </a:ext>
              </a:extLst>
            </p:cNvPr>
            <p:cNvSpPr/>
            <p:nvPr/>
          </p:nvSpPr>
          <p:spPr>
            <a:xfrm>
              <a:off x="10654512" y="3432123"/>
              <a:ext cx="478790" cy="516890"/>
            </a:xfrm>
            <a:custGeom>
              <a:avLst/>
              <a:gdLst/>
              <a:ahLst/>
              <a:cxnLst/>
              <a:rect l="l" t="t" r="r" b="b"/>
              <a:pathLst>
                <a:path w="478790" h="516889">
                  <a:moveTo>
                    <a:pt x="271767" y="91046"/>
                  </a:moveTo>
                  <a:lnTo>
                    <a:pt x="271627" y="82054"/>
                  </a:lnTo>
                  <a:lnTo>
                    <a:pt x="236283" y="59486"/>
                  </a:lnTo>
                  <a:lnTo>
                    <a:pt x="178333" y="22580"/>
                  </a:lnTo>
                  <a:lnTo>
                    <a:pt x="142976" y="0"/>
                  </a:lnTo>
                  <a:lnTo>
                    <a:pt x="134391" y="5321"/>
                  </a:lnTo>
                  <a:lnTo>
                    <a:pt x="134404" y="23596"/>
                  </a:lnTo>
                  <a:lnTo>
                    <a:pt x="134505" y="45377"/>
                  </a:lnTo>
                  <a:lnTo>
                    <a:pt x="134518" y="56299"/>
                  </a:lnTo>
                  <a:lnTo>
                    <a:pt x="95059" y="78968"/>
                  </a:lnTo>
                  <a:lnTo>
                    <a:pt x="61175" y="108115"/>
                  </a:lnTo>
                  <a:lnTo>
                    <a:pt x="33756" y="143090"/>
                  </a:lnTo>
                  <a:lnTo>
                    <a:pt x="13703" y="183235"/>
                  </a:lnTo>
                  <a:lnTo>
                    <a:pt x="1917" y="227888"/>
                  </a:lnTo>
                  <a:lnTo>
                    <a:pt x="0" y="279768"/>
                  </a:lnTo>
                  <a:lnTo>
                    <a:pt x="10045" y="329298"/>
                  </a:lnTo>
                  <a:lnTo>
                    <a:pt x="30886" y="375031"/>
                  </a:lnTo>
                  <a:lnTo>
                    <a:pt x="61404" y="415531"/>
                  </a:lnTo>
                  <a:lnTo>
                    <a:pt x="100457" y="449351"/>
                  </a:lnTo>
                  <a:lnTo>
                    <a:pt x="122961" y="453694"/>
                  </a:lnTo>
                  <a:lnTo>
                    <a:pt x="139153" y="439953"/>
                  </a:lnTo>
                  <a:lnTo>
                    <a:pt x="143497" y="417918"/>
                  </a:lnTo>
                  <a:lnTo>
                    <a:pt x="130429" y="397433"/>
                  </a:lnTo>
                  <a:lnTo>
                    <a:pt x="95072" y="364058"/>
                  </a:lnTo>
                  <a:lnTo>
                    <a:pt x="72275" y="324091"/>
                  </a:lnTo>
                  <a:lnTo>
                    <a:pt x="61696" y="280339"/>
                  </a:lnTo>
                  <a:lnTo>
                    <a:pt x="62979" y="235610"/>
                  </a:lnTo>
                  <a:lnTo>
                    <a:pt x="75780" y="192709"/>
                  </a:lnTo>
                  <a:lnTo>
                    <a:pt x="99745" y="154444"/>
                  </a:lnTo>
                  <a:lnTo>
                    <a:pt x="134518" y="123621"/>
                  </a:lnTo>
                  <a:lnTo>
                    <a:pt x="134543" y="142367"/>
                  </a:lnTo>
                  <a:lnTo>
                    <a:pt x="134581" y="151714"/>
                  </a:lnTo>
                  <a:lnTo>
                    <a:pt x="134658" y="161099"/>
                  </a:lnTo>
                  <a:lnTo>
                    <a:pt x="134658" y="164782"/>
                  </a:lnTo>
                  <a:lnTo>
                    <a:pt x="136296" y="167373"/>
                  </a:lnTo>
                  <a:lnTo>
                    <a:pt x="138607" y="168871"/>
                  </a:lnTo>
                  <a:lnTo>
                    <a:pt x="141478" y="171462"/>
                  </a:lnTo>
                  <a:lnTo>
                    <a:pt x="145567" y="172554"/>
                  </a:lnTo>
                  <a:lnTo>
                    <a:pt x="149783" y="169684"/>
                  </a:lnTo>
                  <a:lnTo>
                    <a:pt x="271767" y="91046"/>
                  </a:lnTo>
                  <a:close/>
                </a:path>
                <a:path w="478790" h="516889">
                  <a:moveTo>
                    <a:pt x="478256" y="236855"/>
                  </a:moveTo>
                  <a:lnTo>
                    <a:pt x="468249" y="187286"/>
                  </a:lnTo>
                  <a:lnTo>
                    <a:pt x="447421" y="141528"/>
                  </a:lnTo>
                  <a:lnTo>
                    <a:pt x="416902" y="101028"/>
                  </a:lnTo>
                  <a:lnTo>
                    <a:pt x="377799" y="67195"/>
                  </a:lnTo>
                  <a:lnTo>
                    <a:pt x="355269" y="62852"/>
                  </a:lnTo>
                  <a:lnTo>
                    <a:pt x="339039" y="76619"/>
                  </a:lnTo>
                  <a:lnTo>
                    <a:pt x="334695" y="98691"/>
                  </a:lnTo>
                  <a:lnTo>
                    <a:pt x="347814" y="119265"/>
                  </a:lnTo>
                  <a:lnTo>
                    <a:pt x="383387" y="152933"/>
                  </a:lnTo>
                  <a:lnTo>
                    <a:pt x="406196" y="193281"/>
                  </a:lnTo>
                  <a:lnTo>
                    <a:pt x="416623" y="237413"/>
                  </a:lnTo>
                  <a:lnTo>
                    <a:pt x="414997" y="282486"/>
                  </a:lnTo>
                  <a:lnTo>
                    <a:pt x="401688" y="325589"/>
                  </a:lnTo>
                  <a:lnTo>
                    <a:pt x="377037" y="363855"/>
                  </a:lnTo>
                  <a:lnTo>
                    <a:pt x="341414" y="394436"/>
                  </a:lnTo>
                  <a:lnTo>
                    <a:pt x="341401" y="374878"/>
                  </a:lnTo>
                  <a:lnTo>
                    <a:pt x="341350" y="365112"/>
                  </a:lnTo>
                  <a:lnTo>
                    <a:pt x="341274" y="355320"/>
                  </a:lnTo>
                  <a:lnTo>
                    <a:pt x="341274" y="351637"/>
                  </a:lnTo>
                  <a:lnTo>
                    <a:pt x="339636" y="349046"/>
                  </a:lnTo>
                  <a:lnTo>
                    <a:pt x="337324" y="347548"/>
                  </a:lnTo>
                  <a:lnTo>
                    <a:pt x="334467" y="344957"/>
                  </a:lnTo>
                  <a:lnTo>
                    <a:pt x="330377" y="343865"/>
                  </a:lnTo>
                  <a:lnTo>
                    <a:pt x="326148" y="346735"/>
                  </a:lnTo>
                  <a:lnTo>
                    <a:pt x="210705" y="421144"/>
                  </a:lnTo>
                  <a:lnTo>
                    <a:pt x="204304" y="425373"/>
                  </a:lnTo>
                  <a:lnTo>
                    <a:pt x="204304" y="434365"/>
                  </a:lnTo>
                  <a:lnTo>
                    <a:pt x="239661" y="456933"/>
                  </a:lnTo>
                  <a:lnTo>
                    <a:pt x="297611" y="493839"/>
                  </a:lnTo>
                  <a:lnTo>
                    <a:pt x="326555" y="512318"/>
                  </a:lnTo>
                  <a:lnTo>
                    <a:pt x="333095" y="516280"/>
                  </a:lnTo>
                  <a:lnTo>
                    <a:pt x="341680" y="510819"/>
                  </a:lnTo>
                  <a:lnTo>
                    <a:pt x="341680" y="503605"/>
                  </a:lnTo>
                  <a:lnTo>
                    <a:pt x="341553" y="461352"/>
                  </a:lnTo>
                  <a:lnTo>
                    <a:pt x="381711" y="438746"/>
                  </a:lnTo>
                  <a:lnTo>
                    <a:pt x="416191" y="409498"/>
                  </a:lnTo>
                  <a:lnTo>
                    <a:pt x="444080" y="374307"/>
                  </a:lnTo>
                  <a:lnTo>
                    <a:pt x="464439" y="333844"/>
                  </a:lnTo>
                  <a:lnTo>
                    <a:pt x="476338" y="288810"/>
                  </a:lnTo>
                  <a:lnTo>
                    <a:pt x="478256" y="236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</p:grpSp>
      <p:grpSp>
        <p:nvGrpSpPr>
          <p:cNvPr id="81" name="object 29">
            <a:extLst>
              <a:ext uri="{FF2B5EF4-FFF2-40B4-BE49-F238E27FC236}">
                <a16:creationId xmlns:a16="http://schemas.microsoft.com/office/drawing/2014/main" id="{04C5EEDF-4685-422E-9684-7D99DA68D6DD}"/>
              </a:ext>
            </a:extLst>
          </p:cNvPr>
          <p:cNvGrpSpPr/>
          <p:nvPr userDrawn="1"/>
        </p:nvGrpSpPr>
        <p:grpSpPr>
          <a:xfrm>
            <a:off x="18607984" y="4285066"/>
            <a:ext cx="932153" cy="932216"/>
            <a:chOff x="13917877" y="3342474"/>
            <a:chExt cx="676275" cy="676275"/>
          </a:xfrm>
        </p:grpSpPr>
        <p:sp>
          <p:nvSpPr>
            <p:cNvPr id="82" name="object 30">
              <a:extLst>
                <a:ext uri="{FF2B5EF4-FFF2-40B4-BE49-F238E27FC236}">
                  <a16:creationId xmlns:a16="http://schemas.microsoft.com/office/drawing/2014/main" id="{925AA437-40B3-43C1-9A27-9C0BC7626102}"/>
                </a:ext>
              </a:extLst>
            </p:cNvPr>
            <p:cNvSpPr/>
            <p:nvPr/>
          </p:nvSpPr>
          <p:spPr>
            <a:xfrm>
              <a:off x="13917877" y="3342474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0" y="338137"/>
                  </a:moveTo>
                  <a:lnTo>
                    <a:pt x="3087" y="292260"/>
                  </a:lnTo>
                  <a:lnTo>
                    <a:pt x="12080" y="248257"/>
                  </a:lnTo>
                  <a:lnTo>
                    <a:pt x="26576" y="206531"/>
                  </a:lnTo>
                  <a:lnTo>
                    <a:pt x="46172" y="167486"/>
                  </a:lnTo>
                  <a:lnTo>
                    <a:pt x="70464" y="131524"/>
                  </a:lnTo>
                  <a:lnTo>
                    <a:pt x="99049" y="99049"/>
                  </a:lnTo>
                  <a:lnTo>
                    <a:pt x="131524" y="70464"/>
                  </a:lnTo>
                  <a:lnTo>
                    <a:pt x="167486" y="46172"/>
                  </a:lnTo>
                  <a:lnTo>
                    <a:pt x="206531" y="26576"/>
                  </a:lnTo>
                  <a:lnTo>
                    <a:pt x="248257" y="12080"/>
                  </a:lnTo>
                  <a:lnTo>
                    <a:pt x="292260" y="3087"/>
                  </a:lnTo>
                  <a:lnTo>
                    <a:pt x="338137" y="0"/>
                  </a:lnTo>
                  <a:lnTo>
                    <a:pt x="384014" y="3087"/>
                  </a:lnTo>
                  <a:lnTo>
                    <a:pt x="428017" y="12080"/>
                  </a:lnTo>
                  <a:lnTo>
                    <a:pt x="469742" y="26576"/>
                  </a:lnTo>
                  <a:lnTo>
                    <a:pt x="508788" y="46172"/>
                  </a:lnTo>
                  <a:lnTo>
                    <a:pt x="544750" y="70464"/>
                  </a:lnTo>
                  <a:lnTo>
                    <a:pt x="577225" y="99049"/>
                  </a:lnTo>
                  <a:lnTo>
                    <a:pt x="605810" y="131524"/>
                  </a:lnTo>
                  <a:lnTo>
                    <a:pt x="630102" y="167486"/>
                  </a:lnTo>
                  <a:lnTo>
                    <a:pt x="649697" y="206531"/>
                  </a:lnTo>
                  <a:lnTo>
                    <a:pt x="664193" y="248257"/>
                  </a:lnTo>
                  <a:lnTo>
                    <a:pt x="673187" y="292260"/>
                  </a:lnTo>
                  <a:lnTo>
                    <a:pt x="676274" y="338137"/>
                  </a:lnTo>
                  <a:lnTo>
                    <a:pt x="673187" y="384014"/>
                  </a:lnTo>
                  <a:lnTo>
                    <a:pt x="664193" y="428017"/>
                  </a:lnTo>
                  <a:lnTo>
                    <a:pt x="649697" y="469742"/>
                  </a:lnTo>
                  <a:lnTo>
                    <a:pt x="630102" y="508788"/>
                  </a:lnTo>
                  <a:lnTo>
                    <a:pt x="605810" y="544750"/>
                  </a:lnTo>
                  <a:lnTo>
                    <a:pt x="577225" y="577225"/>
                  </a:lnTo>
                  <a:lnTo>
                    <a:pt x="544750" y="605810"/>
                  </a:lnTo>
                  <a:lnTo>
                    <a:pt x="508788" y="630102"/>
                  </a:lnTo>
                  <a:lnTo>
                    <a:pt x="469742" y="649697"/>
                  </a:lnTo>
                  <a:lnTo>
                    <a:pt x="428017" y="664193"/>
                  </a:lnTo>
                  <a:lnTo>
                    <a:pt x="384014" y="673187"/>
                  </a:lnTo>
                  <a:lnTo>
                    <a:pt x="338137" y="676274"/>
                  </a:lnTo>
                  <a:lnTo>
                    <a:pt x="292260" y="673187"/>
                  </a:lnTo>
                  <a:lnTo>
                    <a:pt x="248257" y="664193"/>
                  </a:lnTo>
                  <a:lnTo>
                    <a:pt x="206531" y="649697"/>
                  </a:lnTo>
                  <a:lnTo>
                    <a:pt x="167486" y="630102"/>
                  </a:lnTo>
                  <a:lnTo>
                    <a:pt x="131524" y="605810"/>
                  </a:lnTo>
                  <a:lnTo>
                    <a:pt x="99049" y="577225"/>
                  </a:lnTo>
                  <a:lnTo>
                    <a:pt x="70464" y="544750"/>
                  </a:lnTo>
                  <a:lnTo>
                    <a:pt x="46172" y="508788"/>
                  </a:lnTo>
                  <a:lnTo>
                    <a:pt x="26576" y="469742"/>
                  </a:lnTo>
                  <a:lnTo>
                    <a:pt x="12080" y="428017"/>
                  </a:lnTo>
                  <a:lnTo>
                    <a:pt x="3087" y="384014"/>
                  </a:lnTo>
                  <a:lnTo>
                    <a:pt x="0" y="338137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83" name="object 31">
              <a:extLst>
                <a:ext uri="{FF2B5EF4-FFF2-40B4-BE49-F238E27FC236}">
                  <a16:creationId xmlns:a16="http://schemas.microsoft.com/office/drawing/2014/main" id="{CE4EB1F8-BE6B-46DE-B494-EC9DE9A52948}"/>
                </a:ext>
              </a:extLst>
            </p:cNvPr>
            <p:cNvSpPr/>
            <p:nvPr/>
          </p:nvSpPr>
          <p:spPr>
            <a:xfrm>
              <a:off x="14017778" y="3422624"/>
              <a:ext cx="478790" cy="516890"/>
            </a:xfrm>
            <a:custGeom>
              <a:avLst/>
              <a:gdLst/>
              <a:ahLst/>
              <a:cxnLst/>
              <a:rect l="l" t="t" r="r" b="b"/>
              <a:pathLst>
                <a:path w="478790" h="516889">
                  <a:moveTo>
                    <a:pt x="271754" y="91033"/>
                  </a:moveTo>
                  <a:lnTo>
                    <a:pt x="271627" y="82042"/>
                  </a:lnTo>
                  <a:lnTo>
                    <a:pt x="236270" y="59474"/>
                  </a:lnTo>
                  <a:lnTo>
                    <a:pt x="178320" y="22567"/>
                  </a:lnTo>
                  <a:lnTo>
                    <a:pt x="142963" y="0"/>
                  </a:lnTo>
                  <a:lnTo>
                    <a:pt x="134378" y="5308"/>
                  </a:lnTo>
                  <a:lnTo>
                    <a:pt x="134404" y="23583"/>
                  </a:lnTo>
                  <a:lnTo>
                    <a:pt x="134493" y="45364"/>
                  </a:lnTo>
                  <a:lnTo>
                    <a:pt x="134518" y="56286"/>
                  </a:lnTo>
                  <a:lnTo>
                    <a:pt x="95046" y="78955"/>
                  </a:lnTo>
                  <a:lnTo>
                    <a:pt x="61163" y="108102"/>
                  </a:lnTo>
                  <a:lnTo>
                    <a:pt x="33743" y="143078"/>
                  </a:lnTo>
                  <a:lnTo>
                    <a:pt x="13690" y="183222"/>
                  </a:lnTo>
                  <a:lnTo>
                    <a:pt x="1905" y="227876"/>
                  </a:lnTo>
                  <a:lnTo>
                    <a:pt x="0" y="279755"/>
                  </a:lnTo>
                  <a:lnTo>
                    <a:pt x="10033" y="329285"/>
                  </a:lnTo>
                  <a:lnTo>
                    <a:pt x="30886" y="375018"/>
                  </a:lnTo>
                  <a:lnTo>
                    <a:pt x="61391" y="415518"/>
                  </a:lnTo>
                  <a:lnTo>
                    <a:pt x="100444" y="449351"/>
                  </a:lnTo>
                  <a:lnTo>
                    <a:pt x="122948" y="453694"/>
                  </a:lnTo>
                  <a:lnTo>
                    <a:pt x="139141" y="439940"/>
                  </a:lnTo>
                  <a:lnTo>
                    <a:pt x="143484" y="417918"/>
                  </a:lnTo>
                  <a:lnTo>
                    <a:pt x="130429" y="397421"/>
                  </a:lnTo>
                  <a:lnTo>
                    <a:pt x="95059" y="364045"/>
                  </a:lnTo>
                  <a:lnTo>
                    <a:pt x="72263" y="324078"/>
                  </a:lnTo>
                  <a:lnTo>
                    <a:pt x="61683" y="280327"/>
                  </a:lnTo>
                  <a:lnTo>
                    <a:pt x="62966" y="235597"/>
                  </a:lnTo>
                  <a:lnTo>
                    <a:pt x="75768" y="192697"/>
                  </a:lnTo>
                  <a:lnTo>
                    <a:pt x="99733" y="154432"/>
                  </a:lnTo>
                  <a:lnTo>
                    <a:pt x="134518" y="123609"/>
                  </a:lnTo>
                  <a:lnTo>
                    <a:pt x="134531" y="142354"/>
                  </a:lnTo>
                  <a:lnTo>
                    <a:pt x="134569" y="151714"/>
                  </a:lnTo>
                  <a:lnTo>
                    <a:pt x="134645" y="161086"/>
                  </a:lnTo>
                  <a:lnTo>
                    <a:pt x="134645" y="164769"/>
                  </a:lnTo>
                  <a:lnTo>
                    <a:pt x="136283" y="167360"/>
                  </a:lnTo>
                  <a:lnTo>
                    <a:pt x="138607" y="168859"/>
                  </a:lnTo>
                  <a:lnTo>
                    <a:pt x="141465" y="171450"/>
                  </a:lnTo>
                  <a:lnTo>
                    <a:pt x="145554" y="172542"/>
                  </a:lnTo>
                  <a:lnTo>
                    <a:pt x="149783" y="169672"/>
                  </a:lnTo>
                  <a:lnTo>
                    <a:pt x="271754" y="91033"/>
                  </a:lnTo>
                  <a:close/>
                </a:path>
                <a:path w="478790" h="516889">
                  <a:moveTo>
                    <a:pt x="478256" y="236842"/>
                  </a:moveTo>
                  <a:lnTo>
                    <a:pt x="468236" y="187274"/>
                  </a:lnTo>
                  <a:lnTo>
                    <a:pt x="447408" y="141528"/>
                  </a:lnTo>
                  <a:lnTo>
                    <a:pt x="416890" y="101015"/>
                  </a:lnTo>
                  <a:lnTo>
                    <a:pt x="377786" y="67183"/>
                  </a:lnTo>
                  <a:lnTo>
                    <a:pt x="355269" y="62839"/>
                  </a:lnTo>
                  <a:lnTo>
                    <a:pt x="339039" y="76606"/>
                  </a:lnTo>
                  <a:lnTo>
                    <a:pt x="334683" y="98679"/>
                  </a:lnTo>
                  <a:lnTo>
                    <a:pt x="347802" y="119253"/>
                  </a:lnTo>
                  <a:lnTo>
                    <a:pt x="383374" y="152920"/>
                  </a:lnTo>
                  <a:lnTo>
                    <a:pt x="406184" y="193268"/>
                  </a:lnTo>
                  <a:lnTo>
                    <a:pt x="416610" y="237413"/>
                  </a:lnTo>
                  <a:lnTo>
                    <a:pt x="414985" y="282473"/>
                  </a:lnTo>
                  <a:lnTo>
                    <a:pt x="401675" y="325577"/>
                  </a:lnTo>
                  <a:lnTo>
                    <a:pt x="377037" y="363855"/>
                  </a:lnTo>
                  <a:lnTo>
                    <a:pt x="341401" y="394423"/>
                  </a:lnTo>
                  <a:lnTo>
                    <a:pt x="341388" y="374865"/>
                  </a:lnTo>
                  <a:lnTo>
                    <a:pt x="341350" y="365099"/>
                  </a:lnTo>
                  <a:lnTo>
                    <a:pt x="341261" y="355307"/>
                  </a:lnTo>
                  <a:lnTo>
                    <a:pt x="341261" y="351624"/>
                  </a:lnTo>
                  <a:lnTo>
                    <a:pt x="339636" y="349034"/>
                  </a:lnTo>
                  <a:lnTo>
                    <a:pt x="337312" y="347535"/>
                  </a:lnTo>
                  <a:lnTo>
                    <a:pt x="334454" y="344944"/>
                  </a:lnTo>
                  <a:lnTo>
                    <a:pt x="330365" y="343852"/>
                  </a:lnTo>
                  <a:lnTo>
                    <a:pt x="326136" y="346722"/>
                  </a:lnTo>
                  <a:lnTo>
                    <a:pt x="210705" y="421132"/>
                  </a:lnTo>
                  <a:lnTo>
                    <a:pt x="204292" y="425361"/>
                  </a:lnTo>
                  <a:lnTo>
                    <a:pt x="204292" y="434352"/>
                  </a:lnTo>
                  <a:lnTo>
                    <a:pt x="239649" y="456920"/>
                  </a:lnTo>
                  <a:lnTo>
                    <a:pt x="297599" y="493826"/>
                  </a:lnTo>
                  <a:lnTo>
                    <a:pt x="326542" y="512318"/>
                  </a:lnTo>
                  <a:lnTo>
                    <a:pt x="333082" y="516267"/>
                  </a:lnTo>
                  <a:lnTo>
                    <a:pt x="341680" y="510819"/>
                  </a:lnTo>
                  <a:lnTo>
                    <a:pt x="341680" y="503593"/>
                  </a:lnTo>
                  <a:lnTo>
                    <a:pt x="341541" y="461340"/>
                  </a:lnTo>
                  <a:lnTo>
                    <a:pt x="381698" y="438734"/>
                  </a:lnTo>
                  <a:lnTo>
                    <a:pt x="416191" y="409498"/>
                  </a:lnTo>
                  <a:lnTo>
                    <a:pt x="444068" y="374294"/>
                  </a:lnTo>
                  <a:lnTo>
                    <a:pt x="464426" y="333832"/>
                  </a:lnTo>
                  <a:lnTo>
                    <a:pt x="476326" y="288798"/>
                  </a:lnTo>
                  <a:lnTo>
                    <a:pt x="478256" y="236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600"/>
            </a:p>
          </p:txBody>
        </p:sp>
      </p:grpSp>
      <p:sp>
        <p:nvSpPr>
          <p:cNvPr id="84" name="Text Placeholder 32">
            <a:extLst>
              <a:ext uri="{FF2B5EF4-FFF2-40B4-BE49-F238E27FC236}">
                <a16:creationId xmlns:a16="http://schemas.microsoft.com/office/drawing/2014/main" id="{469EABA6-BC3D-45AC-B5FB-8B59B0FA1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64867" y="5585076"/>
            <a:ext cx="3551887" cy="23996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5" name="Text Placeholder 32">
            <a:extLst>
              <a:ext uri="{FF2B5EF4-FFF2-40B4-BE49-F238E27FC236}">
                <a16:creationId xmlns:a16="http://schemas.microsoft.com/office/drawing/2014/main" id="{088863D4-1F55-457D-A3E0-6E0C8D54DF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2310" y="5528692"/>
            <a:ext cx="3551887" cy="23996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6" name="Text Placeholder 32">
            <a:extLst>
              <a:ext uri="{FF2B5EF4-FFF2-40B4-BE49-F238E27FC236}">
                <a16:creationId xmlns:a16="http://schemas.microsoft.com/office/drawing/2014/main" id="{0C390539-0E02-4481-9623-1637B1EB6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90956" y="5661136"/>
            <a:ext cx="3551887" cy="23996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7" name="Text Placeholder 32">
            <a:extLst>
              <a:ext uri="{FF2B5EF4-FFF2-40B4-BE49-F238E27FC236}">
                <a16:creationId xmlns:a16="http://schemas.microsoft.com/office/drawing/2014/main" id="{5C5C2925-A65B-49F6-AD4D-5E071D5932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2088" y="5528692"/>
            <a:ext cx="3551887" cy="23996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8" name="Text Placeholder 32">
            <a:extLst>
              <a:ext uri="{FF2B5EF4-FFF2-40B4-BE49-F238E27FC236}">
                <a16:creationId xmlns:a16="http://schemas.microsoft.com/office/drawing/2014/main" id="{E247C2B1-CC6B-48EA-AFA2-A7AD5BC103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20164" y="5661136"/>
            <a:ext cx="3551887" cy="23996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9" name="object 9">
            <a:extLst>
              <a:ext uri="{FF2B5EF4-FFF2-40B4-BE49-F238E27FC236}">
                <a16:creationId xmlns:a16="http://schemas.microsoft.com/office/drawing/2014/main" id="{7B6CC87D-A662-40AE-B2DA-6CF1501CC38B}"/>
              </a:ext>
            </a:extLst>
          </p:cNvPr>
          <p:cNvSpPr/>
          <p:nvPr userDrawn="1"/>
        </p:nvSpPr>
        <p:spPr>
          <a:xfrm>
            <a:off x="14910874" y="4721341"/>
            <a:ext cx="3806496" cy="91438"/>
          </a:xfrm>
          <a:custGeom>
            <a:avLst/>
            <a:gdLst/>
            <a:ahLst/>
            <a:cxnLst/>
            <a:rect l="l" t="t" r="r" b="b"/>
            <a:pathLst>
              <a:path w="2761615" h="66675">
                <a:moveTo>
                  <a:pt x="33675" y="66675"/>
                </a:moveTo>
                <a:lnTo>
                  <a:pt x="20600" y="64044"/>
                </a:lnTo>
                <a:lnTo>
                  <a:pt x="9892" y="56882"/>
                </a:lnTo>
                <a:lnTo>
                  <a:pt x="2657" y="46281"/>
                </a:lnTo>
                <a:lnTo>
                  <a:pt x="0" y="33337"/>
                </a:lnTo>
                <a:lnTo>
                  <a:pt x="2657" y="20393"/>
                </a:lnTo>
                <a:lnTo>
                  <a:pt x="9892" y="9792"/>
                </a:lnTo>
                <a:lnTo>
                  <a:pt x="20600" y="2630"/>
                </a:lnTo>
                <a:lnTo>
                  <a:pt x="33675" y="0"/>
                </a:lnTo>
                <a:lnTo>
                  <a:pt x="46751" y="2630"/>
                </a:lnTo>
                <a:lnTo>
                  <a:pt x="57459" y="9792"/>
                </a:lnTo>
                <a:lnTo>
                  <a:pt x="64694" y="20393"/>
                </a:lnTo>
                <a:lnTo>
                  <a:pt x="67351" y="33337"/>
                </a:lnTo>
                <a:lnTo>
                  <a:pt x="64694" y="46281"/>
                </a:lnTo>
                <a:lnTo>
                  <a:pt x="57459" y="56882"/>
                </a:lnTo>
                <a:lnTo>
                  <a:pt x="46751" y="64044"/>
                </a:lnTo>
                <a:lnTo>
                  <a:pt x="33675" y="66675"/>
                </a:lnTo>
                <a:close/>
              </a:path>
              <a:path w="2761615" h="66675">
                <a:moveTo>
                  <a:pt x="168378" y="66675"/>
                </a:moveTo>
                <a:lnTo>
                  <a:pt x="155303" y="64044"/>
                </a:lnTo>
                <a:lnTo>
                  <a:pt x="144595" y="56882"/>
                </a:lnTo>
                <a:lnTo>
                  <a:pt x="137360" y="46281"/>
                </a:lnTo>
                <a:lnTo>
                  <a:pt x="134703" y="33337"/>
                </a:lnTo>
                <a:lnTo>
                  <a:pt x="137360" y="20393"/>
                </a:lnTo>
                <a:lnTo>
                  <a:pt x="144595" y="9792"/>
                </a:lnTo>
                <a:lnTo>
                  <a:pt x="155303" y="2630"/>
                </a:lnTo>
                <a:lnTo>
                  <a:pt x="168378" y="0"/>
                </a:lnTo>
                <a:lnTo>
                  <a:pt x="181454" y="2630"/>
                </a:lnTo>
                <a:lnTo>
                  <a:pt x="192162" y="9792"/>
                </a:lnTo>
                <a:lnTo>
                  <a:pt x="199397" y="20393"/>
                </a:lnTo>
                <a:lnTo>
                  <a:pt x="202054" y="33337"/>
                </a:lnTo>
                <a:lnTo>
                  <a:pt x="199397" y="46281"/>
                </a:lnTo>
                <a:lnTo>
                  <a:pt x="192162" y="56882"/>
                </a:lnTo>
                <a:lnTo>
                  <a:pt x="181454" y="64044"/>
                </a:lnTo>
                <a:lnTo>
                  <a:pt x="168378" y="66675"/>
                </a:lnTo>
                <a:close/>
              </a:path>
              <a:path w="2761615" h="66675">
                <a:moveTo>
                  <a:pt x="303081" y="66675"/>
                </a:moveTo>
                <a:lnTo>
                  <a:pt x="290006" y="64044"/>
                </a:lnTo>
                <a:lnTo>
                  <a:pt x="279298" y="56882"/>
                </a:lnTo>
                <a:lnTo>
                  <a:pt x="272063" y="46281"/>
                </a:lnTo>
                <a:lnTo>
                  <a:pt x="269406" y="33337"/>
                </a:lnTo>
                <a:lnTo>
                  <a:pt x="272063" y="20393"/>
                </a:lnTo>
                <a:lnTo>
                  <a:pt x="279298" y="9792"/>
                </a:lnTo>
                <a:lnTo>
                  <a:pt x="290006" y="2630"/>
                </a:lnTo>
                <a:lnTo>
                  <a:pt x="303081" y="0"/>
                </a:lnTo>
                <a:lnTo>
                  <a:pt x="316157" y="2630"/>
                </a:lnTo>
                <a:lnTo>
                  <a:pt x="326865" y="9792"/>
                </a:lnTo>
                <a:lnTo>
                  <a:pt x="334100" y="20393"/>
                </a:lnTo>
                <a:lnTo>
                  <a:pt x="336757" y="33337"/>
                </a:lnTo>
                <a:lnTo>
                  <a:pt x="334100" y="46281"/>
                </a:lnTo>
                <a:lnTo>
                  <a:pt x="326865" y="56882"/>
                </a:lnTo>
                <a:lnTo>
                  <a:pt x="316157" y="64044"/>
                </a:lnTo>
                <a:lnTo>
                  <a:pt x="303081" y="66675"/>
                </a:lnTo>
                <a:close/>
              </a:path>
              <a:path w="2761615" h="66675">
                <a:moveTo>
                  <a:pt x="437784" y="66675"/>
                </a:moveTo>
                <a:lnTo>
                  <a:pt x="424709" y="64044"/>
                </a:lnTo>
                <a:lnTo>
                  <a:pt x="414001" y="56882"/>
                </a:lnTo>
                <a:lnTo>
                  <a:pt x="406766" y="46281"/>
                </a:lnTo>
                <a:lnTo>
                  <a:pt x="404109" y="33337"/>
                </a:lnTo>
                <a:lnTo>
                  <a:pt x="406766" y="20393"/>
                </a:lnTo>
                <a:lnTo>
                  <a:pt x="414001" y="9792"/>
                </a:lnTo>
                <a:lnTo>
                  <a:pt x="424709" y="2630"/>
                </a:lnTo>
                <a:lnTo>
                  <a:pt x="437784" y="0"/>
                </a:lnTo>
                <a:lnTo>
                  <a:pt x="450860" y="2630"/>
                </a:lnTo>
                <a:lnTo>
                  <a:pt x="461568" y="9792"/>
                </a:lnTo>
                <a:lnTo>
                  <a:pt x="468803" y="20393"/>
                </a:lnTo>
                <a:lnTo>
                  <a:pt x="471460" y="33337"/>
                </a:lnTo>
                <a:lnTo>
                  <a:pt x="468803" y="46281"/>
                </a:lnTo>
                <a:lnTo>
                  <a:pt x="461568" y="56882"/>
                </a:lnTo>
                <a:lnTo>
                  <a:pt x="450860" y="64044"/>
                </a:lnTo>
                <a:lnTo>
                  <a:pt x="437784" y="66675"/>
                </a:lnTo>
                <a:close/>
              </a:path>
              <a:path w="2761615" h="66675">
                <a:moveTo>
                  <a:pt x="572488" y="66675"/>
                </a:moveTo>
                <a:lnTo>
                  <a:pt x="559412" y="64044"/>
                </a:lnTo>
                <a:lnTo>
                  <a:pt x="548704" y="56882"/>
                </a:lnTo>
                <a:lnTo>
                  <a:pt x="541469" y="46281"/>
                </a:lnTo>
                <a:lnTo>
                  <a:pt x="538812" y="33337"/>
                </a:lnTo>
                <a:lnTo>
                  <a:pt x="541469" y="20393"/>
                </a:lnTo>
                <a:lnTo>
                  <a:pt x="548704" y="9792"/>
                </a:lnTo>
                <a:lnTo>
                  <a:pt x="559412" y="2630"/>
                </a:lnTo>
                <a:lnTo>
                  <a:pt x="572488" y="0"/>
                </a:lnTo>
                <a:lnTo>
                  <a:pt x="585563" y="2630"/>
                </a:lnTo>
                <a:lnTo>
                  <a:pt x="596271" y="9792"/>
                </a:lnTo>
                <a:lnTo>
                  <a:pt x="603506" y="20393"/>
                </a:lnTo>
                <a:lnTo>
                  <a:pt x="606163" y="33337"/>
                </a:lnTo>
                <a:lnTo>
                  <a:pt x="603506" y="46281"/>
                </a:lnTo>
                <a:lnTo>
                  <a:pt x="596271" y="56882"/>
                </a:lnTo>
                <a:lnTo>
                  <a:pt x="585563" y="64044"/>
                </a:lnTo>
                <a:lnTo>
                  <a:pt x="572488" y="66675"/>
                </a:lnTo>
                <a:close/>
              </a:path>
              <a:path w="2761615" h="66675">
                <a:moveTo>
                  <a:pt x="707191" y="66675"/>
                </a:moveTo>
                <a:lnTo>
                  <a:pt x="694115" y="64044"/>
                </a:lnTo>
                <a:lnTo>
                  <a:pt x="683407" y="56882"/>
                </a:lnTo>
                <a:lnTo>
                  <a:pt x="676172" y="46281"/>
                </a:lnTo>
                <a:lnTo>
                  <a:pt x="673515" y="33337"/>
                </a:lnTo>
                <a:lnTo>
                  <a:pt x="676172" y="20393"/>
                </a:lnTo>
                <a:lnTo>
                  <a:pt x="683407" y="9792"/>
                </a:lnTo>
                <a:lnTo>
                  <a:pt x="694115" y="2630"/>
                </a:lnTo>
                <a:lnTo>
                  <a:pt x="707191" y="0"/>
                </a:lnTo>
                <a:lnTo>
                  <a:pt x="720266" y="2630"/>
                </a:lnTo>
                <a:lnTo>
                  <a:pt x="730974" y="9792"/>
                </a:lnTo>
                <a:lnTo>
                  <a:pt x="738209" y="20393"/>
                </a:lnTo>
                <a:lnTo>
                  <a:pt x="740866" y="33337"/>
                </a:lnTo>
                <a:lnTo>
                  <a:pt x="738209" y="46281"/>
                </a:lnTo>
                <a:lnTo>
                  <a:pt x="730974" y="56882"/>
                </a:lnTo>
                <a:lnTo>
                  <a:pt x="720266" y="64044"/>
                </a:lnTo>
                <a:lnTo>
                  <a:pt x="707191" y="66675"/>
                </a:lnTo>
                <a:close/>
              </a:path>
              <a:path w="2761615" h="66675">
                <a:moveTo>
                  <a:pt x="841894" y="66675"/>
                </a:moveTo>
                <a:lnTo>
                  <a:pt x="828818" y="64044"/>
                </a:lnTo>
                <a:lnTo>
                  <a:pt x="818110" y="56882"/>
                </a:lnTo>
                <a:lnTo>
                  <a:pt x="810875" y="46281"/>
                </a:lnTo>
                <a:lnTo>
                  <a:pt x="808218" y="33337"/>
                </a:lnTo>
                <a:lnTo>
                  <a:pt x="810875" y="20393"/>
                </a:lnTo>
                <a:lnTo>
                  <a:pt x="818110" y="9792"/>
                </a:lnTo>
                <a:lnTo>
                  <a:pt x="828818" y="2630"/>
                </a:lnTo>
                <a:lnTo>
                  <a:pt x="841894" y="0"/>
                </a:lnTo>
                <a:lnTo>
                  <a:pt x="854969" y="2630"/>
                </a:lnTo>
                <a:lnTo>
                  <a:pt x="865677" y="9792"/>
                </a:lnTo>
                <a:lnTo>
                  <a:pt x="872912" y="20393"/>
                </a:lnTo>
                <a:lnTo>
                  <a:pt x="875569" y="33337"/>
                </a:lnTo>
                <a:lnTo>
                  <a:pt x="872912" y="46281"/>
                </a:lnTo>
                <a:lnTo>
                  <a:pt x="865677" y="56882"/>
                </a:lnTo>
                <a:lnTo>
                  <a:pt x="854969" y="64044"/>
                </a:lnTo>
                <a:lnTo>
                  <a:pt x="841894" y="66675"/>
                </a:lnTo>
                <a:close/>
              </a:path>
              <a:path w="2761615" h="66675">
                <a:moveTo>
                  <a:pt x="976597" y="66675"/>
                </a:moveTo>
                <a:lnTo>
                  <a:pt x="963521" y="64044"/>
                </a:lnTo>
                <a:lnTo>
                  <a:pt x="952813" y="56882"/>
                </a:lnTo>
                <a:lnTo>
                  <a:pt x="945578" y="46281"/>
                </a:lnTo>
                <a:lnTo>
                  <a:pt x="942921" y="33337"/>
                </a:lnTo>
                <a:lnTo>
                  <a:pt x="945578" y="20393"/>
                </a:lnTo>
                <a:lnTo>
                  <a:pt x="952813" y="9792"/>
                </a:lnTo>
                <a:lnTo>
                  <a:pt x="963521" y="2630"/>
                </a:lnTo>
                <a:lnTo>
                  <a:pt x="976597" y="0"/>
                </a:lnTo>
                <a:lnTo>
                  <a:pt x="989672" y="2630"/>
                </a:lnTo>
                <a:lnTo>
                  <a:pt x="1000380" y="9792"/>
                </a:lnTo>
                <a:lnTo>
                  <a:pt x="1007615" y="20393"/>
                </a:lnTo>
                <a:lnTo>
                  <a:pt x="1010273" y="33337"/>
                </a:lnTo>
                <a:lnTo>
                  <a:pt x="1007615" y="46281"/>
                </a:lnTo>
                <a:lnTo>
                  <a:pt x="1000380" y="56882"/>
                </a:lnTo>
                <a:lnTo>
                  <a:pt x="989672" y="64044"/>
                </a:lnTo>
                <a:lnTo>
                  <a:pt x="976597" y="66675"/>
                </a:lnTo>
                <a:close/>
              </a:path>
              <a:path w="2761615" h="66675">
                <a:moveTo>
                  <a:pt x="1111300" y="66675"/>
                </a:moveTo>
                <a:lnTo>
                  <a:pt x="1098224" y="64044"/>
                </a:lnTo>
                <a:lnTo>
                  <a:pt x="1087516" y="56882"/>
                </a:lnTo>
                <a:lnTo>
                  <a:pt x="1080281" y="46281"/>
                </a:lnTo>
                <a:lnTo>
                  <a:pt x="1077624" y="33337"/>
                </a:lnTo>
                <a:lnTo>
                  <a:pt x="1080281" y="20393"/>
                </a:lnTo>
                <a:lnTo>
                  <a:pt x="1087516" y="9792"/>
                </a:lnTo>
                <a:lnTo>
                  <a:pt x="1098224" y="2630"/>
                </a:lnTo>
                <a:lnTo>
                  <a:pt x="1111300" y="0"/>
                </a:lnTo>
                <a:lnTo>
                  <a:pt x="1124376" y="2630"/>
                </a:lnTo>
                <a:lnTo>
                  <a:pt x="1135083" y="9792"/>
                </a:lnTo>
                <a:lnTo>
                  <a:pt x="1142318" y="20393"/>
                </a:lnTo>
                <a:lnTo>
                  <a:pt x="1144976" y="33337"/>
                </a:lnTo>
                <a:lnTo>
                  <a:pt x="1142318" y="46281"/>
                </a:lnTo>
                <a:lnTo>
                  <a:pt x="1135083" y="56882"/>
                </a:lnTo>
                <a:lnTo>
                  <a:pt x="1124376" y="64044"/>
                </a:lnTo>
                <a:lnTo>
                  <a:pt x="1111300" y="66675"/>
                </a:lnTo>
                <a:close/>
              </a:path>
              <a:path w="2761615" h="66675">
                <a:moveTo>
                  <a:pt x="1246003" y="66675"/>
                </a:moveTo>
                <a:lnTo>
                  <a:pt x="1232927" y="64044"/>
                </a:lnTo>
                <a:lnTo>
                  <a:pt x="1222219" y="56882"/>
                </a:lnTo>
                <a:lnTo>
                  <a:pt x="1214984" y="46281"/>
                </a:lnTo>
                <a:lnTo>
                  <a:pt x="1212327" y="33337"/>
                </a:lnTo>
                <a:lnTo>
                  <a:pt x="1214984" y="20393"/>
                </a:lnTo>
                <a:lnTo>
                  <a:pt x="1222219" y="9792"/>
                </a:lnTo>
                <a:lnTo>
                  <a:pt x="1232927" y="2630"/>
                </a:lnTo>
                <a:lnTo>
                  <a:pt x="1246003" y="0"/>
                </a:lnTo>
                <a:lnTo>
                  <a:pt x="1259079" y="2630"/>
                </a:lnTo>
                <a:lnTo>
                  <a:pt x="1269786" y="9792"/>
                </a:lnTo>
                <a:lnTo>
                  <a:pt x="1277021" y="20393"/>
                </a:lnTo>
                <a:lnTo>
                  <a:pt x="1279679" y="33337"/>
                </a:lnTo>
                <a:lnTo>
                  <a:pt x="1277021" y="46281"/>
                </a:lnTo>
                <a:lnTo>
                  <a:pt x="1269786" y="56882"/>
                </a:lnTo>
                <a:lnTo>
                  <a:pt x="1259079" y="64044"/>
                </a:lnTo>
                <a:lnTo>
                  <a:pt x="1246003" y="66675"/>
                </a:lnTo>
                <a:close/>
              </a:path>
              <a:path w="2761615" h="66675">
                <a:moveTo>
                  <a:pt x="1380706" y="66675"/>
                </a:moveTo>
                <a:lnTo>
                  <a:pt x="1367630" y="64044"/>
                </a:lnTo>
                <a:lnTo>
                  <a:pt x="1356922" y="56882"/>
                </a:lnTo>
                <a:lnTo>
                  <a:pt x="1349687" y="46281"/>
                </a:lnTo>
                <a:lnTo>
                  <a:pt x="1347030" y="33337"/>
                </a:lnTo>
                <a:lnTo>
                  <a:pt x="1349687" y="20393"/>
                </a:lnTo>
                <a:lnTo>
                  <a:pt x="1356922" y="9792"/>
                </a:lnTo>
                <a:lnTo>
                  <a:pt x="1367630" y="2630"/>
                </a:lnTo>
                <a:lnTo>
                  <a:pt x="1380706" y="0"/>
                </a:lnTo>
                <a:lnTo>
                  <a:pt x="1393782" y="2630"/>
                </a:lnTo>
                <a:lnTo>
                  <a:pt x="1404489" y="9792"/>
                </a:lnTo>
                <a:lnTo>
                  <a:pt x="1411725" y="20393"/>
                </a:lnTo>
                <a:lnTo>
                  <a:pt x="1414382" y="33337"/>
                </a:lnTo>
                <a:lnTo>
                  <a:pt x="1411725" y="46281"/>
                </a:lnTo>
                <a:lnTo>
                  <a:pt x="1404489" y="56882"/>
                </a:lnTo>
                <a:lnTo>
                  <a:pt x="1393782" y="64044"/>
                </a:lnTo>
                <a:lnTo>
                  <a:pt x="1380706" y="66675"/>
                </a:lnTo>
                <a:close/>
              </a:path>
              <a:path w="2761615" h="66675">
                <a:moveTo>
                  <a:pt x="1515409" y="66675"/>
                </a:moveTo>
                <a:lnTo>
                  <a:pt x="1502333" y="64044"/>
                </a:lnTo>
                <a:lnTo>
                  <a:pt x="1491626" y="56882"/>
                </a:lnTo>
                <a:lnTo>
                  <a:pt x="1484391" y="46281"/>
                </a:lnTo>
                <a:lnTo>
                  <a:pt x="1481733" y="33337"/>
                </a:lnTo>
                <a:lnTo>
                  <a:pt x="1484391" y="20393"/>
                </a:lnTo>
                <a:lnTo>
                  <a:pt x="1491626" y="9792"/>
                </a:lnTo>
                <a:lnTo>
                  <a:pt x="1502333" y="2630"/>
                </a:lnTo>
                <a:lnTo>
                  <a:pt x="1515409" y="0"/>
                </a:lnTo>
                <a:lnTo>
                  <a:pt x="1528485" y="2630"/>
                </a:lnTo>
                <a:lnTo>
                  <a:pt x="1539193" y="9792"/>
                </a:lnTo>
                <a:lnTo>
                  <a:pt x="1546428" y="20393"/>
                </a:lnTo>
                <a:lnTo>
                  <a:pt x="1549085" y="33337"/>
                </a:lnTo>
                <a:lnTo>
                  <a:pt x="1546428" y="46281"/>
                </a:lnTo>
                <a:lnTo>
                  <a:pt x="1539193" y="56882"/>
                </a:lnTo>
                <a:lnTo>
                  <a:pt x="1528485" y="64044"/>
                </a:lnTo>
                <a:lnTo>
                  <a:pt x="1515409" y="66675"/>
                </a:lnTo>
                <a:close/>
              </a:path>
              <a:path w="2761615" h="66675">
                <a:moveTo>
                  <a:pt x="1650112" y="66675"/>
                </a:moveTo>
                <a:lnTo>
                  <a:pt x="1637036" y="64044"/>
                </a:lnTo>
                <a:lnTo>
                  <a:pt x="1626329" y="56882"/>
                </a:lnTo>
                <a:lnTo>
                  <a:pt x="1619094" y="46281"/>
                </a:lnTo>
                <a:lnTo>
                  <a:pt x="1616436" y="33337"/>
                </a:lnTo>
                <a:lnTo>
                  <a:pt x="1619094" y="20393"/>
                </a:lnTo>
                <a:lnTo>
                  <a:pt x="1626329" y="9792"/>
                </a:lnTo>
                <a:lnTo>
                  <a:pt x="1637036" y="2630"/>
                </a:lnTo>
                <a:lnTo>
                  <a:pt x="1650112" y="0"/>
                </a:lnTo>
                <a:lnTo>
                  <a:pt x="1663188" y="2630"/>
                </a:lnTo>
                <a:lnTo>
                  <a:pt x="1673896" y="9792"/>
                </a:lnTo>
                <a:lnTo>
                  <a:pt x="1681131" y="20393"/>
                </a:lnTo>
                <a:lnTo>
                  <a:pt x="1683788" y="33337"/>
                </a:lnTo>
                <a:lnTo>
                  <a:pt x="1681131" y="46281"/>
                </a:lnTo>
                <a:lnTo>
                  <a:pt x="1673896" y="56882"/>
                </a:lnTo>
                <a:lnTo>
                  <a:pt x="1663188" y="64044"/>
                </a:lnTo>
                <a:lnTo>
                  <a:pt x="1650112" y="66675"/>
                </a:lnTo>
                <a:close/>
              </a:path>
              <a:path w="2761615" h="66675">
                <a:moveTo>
                  <a:pt x="1784815" y="66675"/>
                </a:moveTo>
                <a:lnTo>
                  <a:pt x="1771740" y="64044"/>
                </a:lnTo>
                <a:lnTo>
                  <a:pt x="1761032" y="56882"/>
                </a:lnTo>
                <a:lnTo>
                  <a:pt x="1753797" y="46281"/>
                </a:lnTo>
                <a:lnTo>
                  <a:pt x="1751139" y="33337"/>
                </a:lnTo>
                <a:lnTo>
                  <a:pt x="1753797" y="20393"/>
                </a:lnTo>
                <a:lnTo>
                  <a:pt x="1761032" y="9792"/>
                </a:lnTo>
                <a:lnTo>
                  <a:pt x="1771740" y="2630"/>
                </a:lnTo>
                <a:lnTo>
                  <a:pt x="1784815" y="0"/>
                </a:lnTo>
                <a:lnTo>
                  <a:pt x="1797891" y="2630"/>
                </a:lnTo>
                <a:lnTo>
                  <a:pt x="1808599" y="9792"/>
                </a:lnTo>
                <a:lnTo>
                  <a:pt x="1815834" y="20393"/>
                </a:lnTo>
                <a:lnTo>
                  <a:pt x="1818491" y="33337"/>
                </a:lnTo>
                <a:lnTo>
                  <a:pt x="1815834" y="46281"/>
                </a:lnTo>
                <a:lnTo>
                  <a:pt x="1808599" y="56882"/>
                </a:lnTo>
                <a:lnTo>
                  <a:pt x="1797891" y="64044"/>
                </a:lnTo>
                <a:lnTo>
                  <a:pt x="1784815" y="66675"/>
                </a:lnTo>
                <a:close/>
              </a:path>
              <a:path w="2761615" h="66675">
                <a:moveTo>
                  <a:pt x="1919518" y="66675"/>
                </a:moveTo>
                <a:lnTo>
                  <a:pt x="1906443" y="64044"/>
                </a:lnTo>
                <a:lnTo>
                  <a:pt x="1895735" y="56882"/>
                </a:lnTo>
                <a:lnTo>
                  <a:pt x="1888500" y="46281"/>
                </a:lnTo>
                <a:lnTo>
                  <a:pt x="1885842" y="33337"/>
                </a:lnTo>
                <a:lnTo>
                  <a:pt x="1888500" y="20393"/>
                </a:lnTo>
                <a:lnTo>
                  <a:pt x="1895735" y="9792"/>
                </a:lnTo>
                <a:lnTo>
                  <a:pt x="1906443" y="2630"/>
                </a:lnTo>
                <a:lnTo>
                  <a:pt x="1919518" y="0"/>
                </a:lnTo>
                <a:lnTo>
                  <a:pt x="1932594" y="2630"/>
                </a:lnTo>
                <a:lnTo>
                  <a:pt x="1943302" y="9792"/>
                </a:lnTo>
                <a:lnTo>
                  <a:pt x="1950537" y="20393"/>
                </a:lnTo>
                <a:lnTo>
                  <a:pt x="1953194" y="33337"/>
                </a:lnTo>
                <a:lnTo>
                  <a:pt x="1950537" y="46281"/>
                </a:lnTo>
                <a:lnTo>
                  <a:pt x="1943302" y="56882"/>
                </a:lnTo>
                <a:lnTo>
                  <a:pt x="1932594" y="64044"/>
                </a:lnTo>
                <a:lnTo>
                  <a:pt x="1919518" y="66675"/>
                </a:lnTo>
                <a:close/>
              </a:path>
              <a:path w="2761615" h="66675">
                <a:moveTo>
                  <a:pt x="2054221" y="66675"/>
                </a:moveTo>
                <a:lnTo>
                  <a:pt x="2041146" y="64044"/>
                </a:lnTo>
                <a:lnTo>
                  <a:pt x="2030438" y="56882"/>
                </a:lnTo>
                <a:lnTo>
                  <a:pt x="2023203" y="46281"/>
                </a:lnTo>
                <a:lnTo>
                  <a:pt x="2020546" y="33337"/>
                </a:lnTo>
                <a:lnTo>
                  <a:pt x="2023203" y="20393"/>
                </a:lnTo>
                <a:lnTo>
                  <a:pt x="2030438" y="9792"/>
                </a:lnTo>
                <a:lnTo>
                  <a:pt x="2041146" y="2630"/>
                </a:lnTo>
                <a:lnTo>
                  <a:pt x="2054221" y="0"/>
                </a:lnTo>
                <a:lnTo>
                  <a:pt x="2067297" y="2630"/>
                </a:lnTo>
                <a:lnTo>
                  <a:pt x="2078005" y="9792"/>
                </a:lnTo>
                <a:lnTo>
                  <a:pt x="2085240" y="20393"/>
                </a:lnTo>
                <a:lnTo>
                  <a:pt x="2087897" y="33337"/>
                </a:lnTo>
                <a:lnTo>
                  <a:pt x="2085240" y="46281"/>
                </a:lnTo>
                <a:lnTo>
                  <a:pt x="2078005" y="56882"/>
                </a:lnTo>
                <a:lnTo>
                  <a:pt x="2067297" y="64044"/>
                </a:lnTo>
                <a:lnTo>
                  <a:pt x="2054221" y="66675"/>
                </a:lnTo>
                <a:close/>
              </a:path>
              <a:path w="2761615" h="66675">
                <a:moveTo>
                  <a:pt x="2188924" y="66675"/>
                </a:moveTo>
                <a:lnTo>
                  <a:pt x="2175849" y="64044"/>
                </a:lnTo>
                <a:lnTo>
                  <a:pt x="2165141" y="56882"/>
                </a:lnTo>
                <a:lnTo>
                  <a:pt x="2157906" y="46281"/>
                </a:lnTo>
                <a:lnTo>
                  <a:pt x="2155249" y="33337"/>
                </a:lnTo>
                <a:lnTo>
                  <a:pt x="2157906" y="20393"/>
                </a:lnTo>
                <a:lnTo>
                  <a:pt x="2165141" y="9792"/>
                </a:lnTo>
                <a:lnTo>
                  <a:pt x="2175849" y="2630"/>
                </a:lnTo>
                <a:lnTo>
                  <a:pt x="2188924" y="0"/>
                </a:lnTo>
                <a:lnTo>
                  <a:pt x="2202000" y="2630"/>
                </a:lnTo>
                <a:lnTo>
                  <a:pt x="2212708" y="9792"/>
                </a:lnTo>
                <a:lnTo>
                  <a:pt x="2219943" y="20393"/>
                </a:lnTo>
                <a:lnTo>
                  <a:pt x="2222600" y="33337"/>
                </a:lnTo>
                <a:lnTo>
                  <a:pt x="2219943" y="46281"/>
                </a:lnTo>
                <a:lnTo>
                  <a:pt x="2212708" y="56882"/>
                </a:lnTo>
                <a:lnTo>
                  <a:pt x="2202000" y="64044"/>
                </a:lnTo>
                <a:lnTo>
                  <a:pt x="2188924" y="66675"/>
                </a:lnTo>
                <a:close/>
              </a:path>
              <a:path w="2761615" h="66675">
                <a:moveTo>
                  <a:pt x="2323627" y="66675"/>
                </a:moveTo>
                <a:lnTo>
                  <a:pt x="2310552" y="64044"/>
                </a:lnTo>
                <a:lnTo>
                  <a:pt x="2299844" y="56882"/>
                </a:lnTo>
                <a:lnTo>
                  <a:pt x="2292609" y="46281"/>
                </a:lnTo>
                <a:lnTo>
                  <a:pt x="2289952" y="33337"/>
                </a:lnTo>
                <a:lnTo>
                  <a:pt x="2292609" y="20393"/>
                </a:lnTo>
                <a:lnTo>
                  <a:pt x="2299844" y="9792"/>
                </a:lnTo>
                <a:lnTo>
                  <a:pt x="2310552" y="2630"/>
                </a:lnTo>
                <a:lnTo>
                  <a:pt x="2323627" y="0"/>
                </a:lnTo>
                <a:lnTo>
                  <a:pt x="2336703" y="2630"/>
                </a:lnTo>
                <a:lnTo>
                  <a:pt x="2347411" y="9792"/>
                </a:lnTo>
                <a:lnTo>
                  <a:pt x="2354646" y="20393"/>
                </a:lnTo>
                <a:lnTo>
                  <a:pt x="2357303" y="33337"/>
                </a:lnTo>
                <a:lnTo>
                  <a:pt x="2354646" y="46281"/>
                </a:lnTo>
                <a:lnTo>
                  <a:pt x="2347411" y="56882"/>
                </a:lnTo>
                <a:lnTo>
                  <a:pt x="2336703" y="64044"/>
                </a:lnTo>
                <a:lnTo>
                  <a:pt x="2323627" y="66675"/>
                </a:lnTo>
                <a:close/>
              </a:path>
              <a:path w="2761615" h="66675">
                <a:moveTo>
                  <a:pt x="2458331" y="66675"/>
                </a:moveTo>
                <a:lnTo>
                  <a:pt x="2445255" y="64044"/>
                </a:lnTo>
                <a:lnTo>
                  <a:pt x="2434547" y="56882"/>
                </a:lnTo>
                <a:lnTo>
                  <a:pt x="2427312" y="46281"/>
                </a:lnTo>
                <a:lnTo>
                  <a:pt x="2424655" y="33337"/>
                </a:lnTo>
                <a:lnTo>
                  <a:pt x="2427312" y="20393"/>
                </a:lnTo>
                <a:lnTo>
                  <a:pt x="2434547" y="9792"/>
                </a:lnTo>
                <a:lnTo>
                  <a:pt x="2445255" y="2630"/>
                </a:lnTo>
                <a:lnTo>
                  <a:pt x="2458331" y="0"/>
                </a:lnTo>
                <a:lnTo>
                  <a:pt x="2471406" y="2630"/>
                </a:lnTo>
                <a:lnTo>
                  <a:pt x="2482114" y="9792"/>
                </a:lnTo>
                <a:lnTo>
                  <a:pt x="2489349" y="20393"/>
                </a:lnTo>
                <a:lnTo>
                  <a:pt x="2492006" y="33337"/>
                </a:lnTo>
                <a:lnTo>
                  <a:pt x="2489349" y="46281"/>
                </a:lnTo>
                <a:lnTo>
                  <a:pt x="2482114" y="56882"/>
                </a:lnTo>
                <a:lnTo>
                  <a:pt x="2471406" y="64044"/>
                </a:lnTo>
                <a:lnTo>
                  <a:pt x="2458331" y="66675"/>
                </a:lnTo>
                <a:close/>
              </a:path>
              <a:path w="2761615" h="66675">
                <a:moveTo>
                  <a:pt x="2593034" y="66675"/>
                </a:moveTo>
                <a:lnTo>
                  <a:pt x="2579958" y="64044"/>
                </a:lnTo>
                <a:lnTo>
                  <a:pt x="2569250" y="56882"/>
                </a:lnTo>
                <a:lnTo>
                  <a:pt x="2562015" y="46281"/>
                </a:lnTo>
                <a:lnTo>
                  <a:pt x="2559358" y="33337"/>
                </a:lnTo>
                <a:lnTo>
                  <a:pt x="2562015" y="20393"/>
                </a:lnTo>
                <a:lnTo>
                  <a:pt x="2569250" y="9792"/>
                </a:lnTo>
                <a:lnTo>
                  <a:pt x="2579958" y="2630"/>
                </a:lnTo>
                <a:lnTo>
                  <a:pt x="2593034" y="0"/>
                </a:lnTo>
                <a:lnTo>
                  <a:pt x="2606109" y="2630"/>
                </a:lnTo>
                <a:lnTo>
                  <a:pt x="2616817" y="9792"/>
                </a:lnTo>
                <a:lnTo>
                  <a:pt x="2624052" y="20393"/>
                </a:lnTo>
                <a:lnTo>
                  <a:pt x="2626709" y="33337"/>
                </a:lnTo>
                <a:lnTo>
                  <a:pt x="2624052" y="46281"/>
                </a:lnTo>
                <a:lnTo>
                  <a:pt x="2616817" y="56882"/>
                </a:lnTo>
                <a:lnTo>
                  <a:pt x="2606109" y="64044"/>
                </a:lnTo>
                <a:lnTo>
                  <a:pt x="2593034" y="66675"/>
                </a:lnTo>
                <a:close/>
              </a:path>
              <a:path w="2761615" h="66675">
                <a:moveTo>
                  <a:pt x="2727737" y="66675"/>
                </a:moveTo>
                <a:lnTo>
                  <a:pt x="2714661" y="64044"/>
                </a:lnTo>
                <a:lnTo>
                  <a:pt x="2703953" y="56882"/>
                </a:lnTo>
                <a:lnTo>
                  <a:pt x="2696718" y="46281"/>
                </a:lnTo>
                <a:lnTo>
                  <a:pt x="2694061" y="33337"/>
                </a:lnTo>
                <a:lnTo>
                  <a:pt x="2696718" y="20393"/>
                </a:lnTo>
                <a:lnTo>
                  <a:pt x="2703953" y="9792"/>
                </a:lnTo>
                <a:lnTo>
                  <a:pt x="2714661" y="2630"/>
                </a:lnTo>
                <a:lnTo>
                  <a:pt x="2727737" y="0"/>
                </a:lnTo>
                <a:lnTo>
                  <a:pt x="2740812" y="2630"/>
                </a:lnTo>
                <a:lnTo>
                  <a:pt x="2751520" y="9792"/>
                </a:lnTo>
                <a:lnTo>
                  <a:pt x="2758755" y="20393"/>
                </a:lnTo>
                <a:lnTo>
                  <a:pt x="2761412" y="33337"/>
                </a:lnTo>
                <a:lnTo>
                  <a:pt x="2758755" y="46281"/>
                </a:lnTo>
                <a:lnTo>
                  <a:pt x="2751520" y="56882"/>
                </a:lnTo>
                <a:lnTo>
                  <a:pt x="2740812" y="64044"/>
                </a:lnTo>
                <a:lnTo>
                  <a:pt x="2727737" y="66675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90" name="object 9">
            <a:extLst>
              <a:ext uri="{FF2B5EF4-FFF2-40B4-BE49-F238E27FC236}">
                <a16:creationId xmlns:a16="http://schemas.microsoft.com/office/drawing/2014/main" id="{5DE4D008-6CBA-4FE5-9C5D-DB39BD7D2508}"/>
              </a:ext>
            </a:extLst>
          </p:cNvPr>
          <p:cNvSpPr/>
          <p:nvPr userDrawn="1"/>
        </p:nvSpPr>
        <p:spPr>
          <a:xfrm>
            <a:off x="19520164" y="4733656"/>
            <a:ext cx="3806496" cy="91908"/>
          </a:xfrm>
          <a:custGeom>
            <a:avLst/>
            <a:gdLst/>
            <a:ahLst/>
            <a:cxnLst/>
            <a:rect l="l" t="t" r="r" b="b"/>
            <a:pathLst>
              <a:path w="2761615" h="66675">
                <a:moveTo>
                  <a:pt x="33675" y="66675"/>
                </a:moveTo>
                <a:lnTo>
                  <a:pt x="20600" y="64044"/>
                </a:lnTo>
                <a:lnTo>
                  <a:pt x="9892" y="56882"/>
                </a:lnTo>
                <a:lnTo>
                  <a:pt x="2657" y="46281"/>
                </a:lnTo>
                <a:lnTo>
                  <a:pt x="0" y="33337"/>
                </a:lnTo>
                <a:lnTo>
                  <a:pt x="2657" y="20393"/>
                </a:lnTo>
                <a:lnTo>
                  <a:pt x="9892" y="9792"/>
                </a:lnTo>
                <a:lnTo>
                  <a:pt x="20600" y="2630"/>
                </a:lnTo>
                <a:lnTo>
                  <a:pt x="33675" y="0"/>
                </a:lnTo>
                <a:lnTo>
                  <a:pt x="46751" y="2630"/>
                </a:lnTo>
                <a:lnTo>
                  <a:pt x="57459" y="9792"/>
                </a:lnTo>
                <a:lnTo>
                  <a:pt x="64694" y="20393"/>
                </a:lnTo>
                <a:lnTo>
                  <a:pt x="67351" y="33337"/>
                </a:lnTo>
                <a:lnTo>
                  <a:pt x="64694" y="46281"/>
                </a:lnTo>
                <a:lnTo>
                  <a:pt x="57459" y="56882"/>
                </a:lnTo>
                <a:lnTo>
                  <a:pt x="46751" y="64044"/>
                </a:lnTo>
                <a:lnTo>
                  <a:pt x="33675" y="66675"/>
                </a:lnTo>
                <a:close/>
              </a:path>
              <a:path w="2761615" h="66675">
                <a:moveTo>
                  <a:pt x="168378" y="66675"/>
                </a:moveTo>
                <a:lnTo>
                  <a:pt x="155303" y="64044"/>
                </a:lnTo>
                <a:lnTo>
                  <a:pt x="144595" y="56882"/>
                </a:lnTo>
                <a:lnTo>
                  <a:pt x="137360" y="46281"/>
                </a:lnTo>
                <a:lnTo>
                  <a:pt x="134703" y="33337"/>
                </a:lnTo>
                <a:lnTo>
                  <a:pt x="137360" y="20393"/>
                </a:lnTo>
                <a:lnTo>
                  <a:pt x="144595" y="9792"/>
                </a:lnTo>
                <a:lnTo>
                  <a:pt x="155303" y="2630"/>
                </a:lnTo>
                <a:lnTo>
                  <a:pt x="168378" y="0"/>
                </a:lnTo>
                <a:lnTo>
                  <a:pt x="181454" y="2630"/>
                </a:lnTo>
                <a:lnTo>
                  <a:pt x="192162" y="9792"/>
                </a:lnTo>
                <a:lnTo>
                  <a:pt x="199397" y="20393"/>
                </a:lnTo>
                <a:lnTo>
                  <a:pt x="202054" y="33337"/>
                </a:lnTo>
                <a:lnTo>
                  <a:pt x="199397" y="46281"/>
                </a:lnTo>
                <a:lnTo>
                  <a:pt x="192162" y="56882"/>
                </a:lnTo>
                <a:lnTo>
                  <a:pt x="181454" y="64044"/>
                </a:lnTo>
                <a:lnTo>
                  <a:pt x="168378" y="66675"/>
                </a:lnTo>
                <a:close/>
              </a:path>
              <a:path w="2761615" h="66675">
                <a:moveTo>
                  <a:pt x="303081" y="66675"/>
                </a:moveTo>
                <a:lnTo>
                  <a:pt x="290006" y="64044"/>
                </a:lnTo>
                <a:lnTo>
                  <a:pt x="279298" y="56882"/>
                </a:lnTo>
                <a:lnTo>
                  <a:pt x="272063" y="46281"/>
                </a:lnTo>
                <a:lnTo>
                  <a:pt x="269406" y="33337"/>
                </a:lnTo>
                <a:lnTo>
                  <a:pt x="272063" y="20393"/>
                </a:lnTo>
                <a:lnTo>
                  <a:pt x="279298" y="9792"/>
                </a:lnTo>
                <a:lnTo>
                  <a:pt x="290006" y="2630"/>
                </a:lnTo>
                <a:lnTo>
                  <a:pt x="303081" y="0"/>
                </a:lnTo>
                <a:lnTo>
                  <a:pt x="316157" y="2630"/>
                </a:lnTo>
                <a:lnTo>
                  <a:pt x="326865" y="9792"/>
                </a:lnTo>
                <a:lnTo>
                  <a:pt x="334100" y="20393"/>
                </a:lnTo>
                <a:lnTo>
                  <a:pt x="336757" y="33337"/>
                </a:lnTo>
                <a:lnTo>
                  <a:pt x="334100" y="46281"/>
                </a:lnTo>
                <a:lnTo>
                  <a:pt x="326865" y="56882"/>
                </a:lnTo>
                <a:lnTo>
                  <a:pt x="316157" y="64044"/>
                </a:lnTo>
                <a:lnTo>
                  <a:pt x="303081" y="66675"/>
                </a:lnTo>
                <a:close/>
              </a:path>
              <a:path w="2761615" h="66675">
                <a:moveTo>
                  <a:pt x="437784" y="66675"/>
                </a:moveTo>
                <a:lnTo>
                  <a:pt x="424709" y="64044"/>
                </a:lnTo>
                <a:lnTo>
                  <a:pt x="414001" y="56882"/>
                </a:lnTo>
                <a:lnTo>
                  <a:pt x="406766" y="46281"/>
                </a:lnTo>
                <a:lnTo>
                  <a:pt x="404109" y="33337"/>
                </a:lnTo>
                <a:lnTo>
                  <a:pt x="406766" y="20393"/>
                </a:lnTo>
                <a:lnTo>
                  <a:pt x="414001" y="9792"/>
                </a:lnTo>
                <a:lnTo>
                  <a:pt x="424709" y="2630"/>
                </a:lnTo>
                <a:lnTo>
                  <a:pt x="437784" y="0"/>
                </a:lnTo>
                <a:lnTo>
                  <a:pt x="450860" y="2630"/>
                </a:lnTo>
                <a:lnTo>
                  <a:pt x="461568" y="9792"/>
                </a:lnTo>
                <a:lnTo>
                  <a:pt x="468803" y="20393"/>
                </a:lnTo>
                <a:lnTo>
                  <a:pt x="471460" y="33337"/>
                </a:lnTo>
                <a:lnTo>
                  <a:pt x="468803" y="46281"/>
                </a:lnTo>
                <a:lnTo>
                  <a:pt x="461568" y="56882"/>
                </a:lnTo>
                <a:lnTo>
                  <a:pt x="450860" y="64044"/>
                </a:lnTo>
                <a:lnTo>
                  <a:pt x="437784" y="66675"/>
                </a:lnTo>
                <a:close/>
              </a:path>
              <a:path w="2761615" h="66675">
                <a:moveTo>
                  <a:pt x="572488" y="66675"/>
                </a:moveTo>
                <a:lnTo>
                  <a:pt x="559412" y="64044"/>
                </a:lnTo>
                <a:lnTo>
                  <a:pt x="548704" y="56882"/>
                </a:lnTo>
                <a:lnTo>
                  <a:pt x="541469" y="46281"/>
                </a:lnTo>
                <a:lnTo>
                  <a:pt x="538812" y="33337"/>
                </a:lnTo>
                <a:lnTo>
                  <a:pt x="541469" y="20393"/>
                </a:lnTo>
                <a:lnTo>
                  <a:pt x="548704" y="9792"/>
                </a:lnTo>
                <a:lnTo>
                  <a:pt x="559412" y="2630"/>
                </a:lnTo>
                <a:lnTo>
                  <a:pt x="572488" y="0"/>
                </a:lnTo>
                <a:lnTo>
                  <a:pt x="585563" y="2630"/>
                </a:lnTo>
                <a:lnTo>
                  <a:pt x="596271" y="9792"/>
                </a:lnTo>
                <a:lnTo>
                  <a:pt x="603506" y="20393"/>
                </a:lnTo>
                <a:lnTo>
                  <a:pt x="606163" y="33337"/>
                </a:lnTo>
                <a:lnTo>
                  <a:pt x="603506" y="46281"/>
                </a:lnTo>
                <a:lnTo>
                  <a:pt x="596271" y="56882"/>
                </a:lnTo>
                <a:lnTo>
                  <a:pt x="585563" y="64044"/>
                </a:lnTo>
                <a:lnTo>
                  <a:pt x="572488" y="66675"/>
                </a:lnTo>
                <a:close/>
              </a:path>
              <a:path w="2761615" h="66675">
                <a:moveTo>
                  <a:pt x="707191" y="66675"/>
                </a:moveTo>
                <a:lnTo>
                  <a:pt x="694115" y="64044"/>
                </a:lnTo>
                <a:lnTo>
                  <a:pt x="683407" y="56882"/>
                </a:lnTo>
                <a:lnTo>
                  <a:pt x="676172" y="46281"/>
                </a:lnTo>
                <a:lnTo>
                  <a:pt x="673515" y="33337"/>
                </a:lnTo>
                <a:lnTo>
                  <a:pt x="676172" y="20393"/>
                </a:lnTo>
                <a:lnTo>
                  <a:pt x="683407" y="9792"/>
                </a:lnTo>
                <a:lnTo>
                  <a:pt x="694115" y="2630"/>
                </a:lnTo>
                <a:lnTo>
                  <a:pt x="707191" y="0"/>
                </a:lnTo>
                <a:lnTo>
                  <a:pt x="720266" y="2630"/>
                </a:lnTo>
                <a:lnTo>
                  <a:pt x="730974" y="9792"/>
                </a:lnTo>
                <a:lnTo>
                  <a:pt x="738209" y="20393"/>
                </a:lnTo>
                <a:lnTo>
                  <a:pt x="740866" y="33337"/>
                </a:lnTo>
                <a:lnTo>
                  <a:pt x="738209" y="46281"/>
                </a:lnTo>
                <a:lnTo>
                  <a:pt x="730974" y="56882"/>
                </a:lnTo>
                <a:lnTo>
                  <a:pt x="720266" y="64044"/>
                </a:lnTo>
                <a:lnTo>
                  <a:pt x="707191" y="66675"/>
                </a:lnTo>
                <a:close/>
              </a:path>
              <a:path w="2761615" h="66675">
                <a:moveTo>
                  <a:pt x="841894" y="66675"/>
                </a:moveTo>
                <a:lnTo>
                  <a:pt x="828818" y="64044"/>
                </a:lnTo>
                <a:lnTo>
                  <a:pt x="818110" y="56882"/>
                </a:lnTo>
                <a:lnTo>
                  <a:pt x="810875" y="46281"/>
                </a:lnTo>
                <a:lnTo>
                  <a:pt x="808218" y="33337"/>
                </a:lnTo>
                <a:lnTo>
                  <a:pt x="810875" y="20393"/>
                </a:lnTo>
                <a:lnTo>
                  <a:pt x="818110" y="9792"/>
                </a:lnTo>
                <a:lnTo>
                  <a:pt x="828818" y="2630"/>
                </a:lnTo>
                <a:lnTo>
                  <a:pt x="841894" y="0"/>
                </a:lnTo>
                <a:lnTo>
                  <a:pt x="854969" y="2630"/>
                </a:lnTo>
                <a:lnTo>
                  <a:pt x="865677" y="9792"/>
                </a:lnTo>
                <a:lnTo>
                  <a:pt x="872912" y="20393"/>
                </a:lnTo>
                <a:lnTo>
                  <a:pt x="875569" y="33337"/>
                </a:lnTo>
                <a:lnTo>
                  <a:pt x="872912" y="46281"/>
                </a:lnTo>
                <a:lnTo>
                  <a:pt x="865677" y="56882"/>
                </a:lnTo>
                <a:lnTo>
                  <a:pt x="854969" y="64044"/>
                </a:lnTo>
                <a:lnTo>
                  <a:pt x="841894" y="66675"/>
                </a:lnTo>
                <a:close/>
              </a:path>
              <a:path w="2761615" h="66675">
                <a:moveTo>
                  <a:pt x="976597" y="66675"/>
                </a:moveTo>
                <a:lnTo>
                  <a:pt x="963521" y="64044"/>
                </a:lnTo>
                <a:lnTo>
                  <a:pt x="952813" y="56882"/>
                </a:lnTo>
                <a:lnTo>
                  <a:pt x="945578" y="46281"/>
                </a:lnTo>
                <a:lnTo>
                  <a:pt x="942921" y="33337"/>
                </a:lnTo>
                <a:lnTo>
                  <a:pt x="945578" y="20393"/>
                </a:lnTo>
                <a:lnTo>
                  <a:pt x="952813" y="9792"/>
                </a:lnTo>
                <a:lnTo>
                  <a:pt x="963521" y="2630"/>
                </a:lnTo>
                <a:lnTo>
                  <a:pt x="976597" y="0"/>
                </a:lnTo>
                <a:lnTo>
                  <a:pt x="989672" y="2630"/>
                </a:lnTo>
                <a:lnTo>
                  <a:pt x="1000380" y="9792"/>
                </a:lnTo>
                <a:lnTo>
                  <a:pt x="1007615" y="20393"/>
                </a:lnTo>
                <a:lnTo>
                  <a:pt x="1010273" y="33337"/>
                </a:lnTo>
                <a:lnTo>
                  <a:pt x="1007615" y="46281"/>
                </a:lnTo>
                <a:lnTo>
                  <a:pt x="1000380" y="56882"/>
                </a:lnTo>
                <a:lnTo>
                  <a:pt x="989672" y="64044"/>
                </a:lnTo>
                <a:lnTo>
                  <a:pt x="976597" y="66675"/>
                </a:lnTo>
                <a:close/>
              </a:path>
              <a:path w="2761615" h="66675">
                <a:moveTo>
                  <a:pt x="1111300" y="66675"/>
                </a:moveTo>
                <a:lnTo>
                  <a:pt x="1098224" y="64044"/>
                </a:lnTo>
                <a:lnTo>
                  <a:pt x="1087516" y="56882"/>
                </a:lnTo>
                <a:lnTo>
                  <a:pt x="1080281" y="46281"/>
                </a:lnTo>
                <a:lnTo>
                  <a:pt x="1077624" y="33337"/>
                </a:lnTo>
                <a:lnTo>
                  <a:pt x="1080281" y="20393"/>
                </a:lnTo>
                <a:lnTo>
                  <a:pt x="1087516" y="9792"/>
                </a:lnTo>
                <a:lnTo>
                  <a:pt x="1098224" y="2630"/>
                </a:lnTo>
                <a:lnTo>
                  <a:pt x="1111300" y="0"/>
                </a:lnTo>
                <a:lnTo>
                  <a:pt x="1124376" y="2630"/>
                </a:lnTo>
                <a:lnTo>
                  <a:pt x="1135083" y="9792"/>
                </a:lnTo>
                <a:lnTo>
                  <a:pt x="1142318" y="20393"/>
                </a:lnTo>
                <a:lnTo>
                  <a:pt x="1144976" y="33337"/>
                </a:lnTo>
                <a:lnTo>
                  <a:pt x="1142318" y="46281"/>
                </a:lnTo>
                <a:lnTo>
                  <a:pt x="1135083" y="56882"/>
                </a:lnTo>
                <a:lnTo>
                  <a:pt x="1124376" y="64044"/>
                </a:lnTo>
                <a:lnTo>
                  <a:pt x="1111300" y="66675"/>
                </a:lnTo>
                <a:close/>
              </a:path>
              <a:path w="2761615" h="66675">
                <a:moveTo>
                  <a:pt x="1246003" y="66675"/>
                </a:moveTo>
                <a:lnTo>
                  <a:pt x="1232927" y="64044"/>
                </a:lnTo>
                <a:lnTo>
                  <a:pt x="1222219" y="56882"/>
                </a:lnTo>
                <a:lnTo>
                  <a:pt x="1214984" y="46281"/>
                </a:lnTo>
                <a:lnTo>
                  <a:pt x="1212327" y="33337"/>
                </a:lnTo>
                <a:lnTo>
                  <a:pt x="1214984" y="20393"/>
                </a:lnTo>
                <a:lnTo>
                  <a:pt x="1222219" y="9792"/>
                </a:lnTo>
                <a:lnTo>
                  <a:pt x="1232927" y="2630"/>
                </a:lnTo>
                <a:lnTo>
                  <a:pt x="1246003" y="0"/>
                </a:lnTo>
                <a:lnTo>
                  <a:pt x="1259079" y="2630"/>
                </a:lnTo>
                <a:lnTo>
                  <a:pt x="1269786" y="9792"/>
                </a:lnTo>
                <a:lnTo>
                  <a:pt x="1277021" y="20393"/>
                </a:lnTo>
                <a:lnTo>
                  <a:pt x="1279679" y="33337"/>
                </a:lnTo>
                <a:lnTo>
                  <a:pt x="1277021" y="46281"/>
                </a:lnTo>
                <a:lnTo>
                  <a:pt x="1269786" y="56882"/>
                </a:lnTo>
                <a:lnTo>
                  <a:pt x="1259079" y="64044"/>
                </a:lnTo>
                <a:lnTo>
                  <a:pt x="1246003" y="66675"/>
                </a:lnTo>
                <a:close/>
              </a:path>
              <a:path w="2761615" h="66675">
                <a:moveTo>
                  <a:pt x="1380706" y="66675"/>
                </a:moveTo>
                <a:lnTo>
                  <a:pt x="1367630" y="64044"/>
                </a:lnTo>
                <a:lnTo>
                  <a:pt x="1356922" y="56882"/>
                </a:lnTo>
                <a:lnTo>
                  <a:pt x="1349687" y="46281"/>
                </a:lnTo>
                <a:lnTo>
                  <a:pt x="1347030" y="33337"/>
                </a:lnTo>
                <a:lnTo>
                  <a:pt x="1349687" y="20393"/>
                </a:lnTo>
                <a:lnTo>
                  <a:pt x="1356922" y="9792"/>
                </a:lnTo>
                <a:lnTo>
                  <a:pt x="1367630" y="2630"/>
                </a:lnTo>
                <a:lnTo>
                  <a:pt x="1380706" y="0"/>
                </a:lnTo>
                <a:lnTo>
                  <a:pt x="1393782" y="2630"/>
                </a:lnTo>
                <a:lnTo>
                  <a:pt x="1404489" y="9792"/>
                </a:lnTo>
                <a:lnTo>
                  <a:pt x="1411725" y="20393"/>
                </a:lnTo>
                <a:lnTo>
                  <a:pt x="1414382" y="33337"/>
                </a:lnTo>
                <a:lnTo>
                  <a:pt x="1411725" y="46281"/>
                </a:lnTo>
                <a:lnTo>
                  <a:pt x="1404489" y="56882"/>
                </a:lnTo>
                <a:lnTo>
                  <a:pt x="1393782" y="64044"/>
                </a:lnTo>
                <a:lnTo>
                  <a:pt x="1380706" y="66675"/>
                </a:lnTo>
                <a:close/>
              </a:path>
              <a:path w="2761615" h="66675">
                <a:moveTo>
                  <a:pt x="1515409" y="66675"/>
                </a:moveTo>
                <a:lnTo>
                  <a:pt x="1502333" y="64044"/>
                </a:lnTo>
                <a:lnTo>
                  <a:pt x="1491626" y="56882"/>
                </a:lnTo>
                <a:lnTo>
                  <a:pt x="1484391" y="46281"/>
                </a:lnTo>
                <a:lnTo>
                  <a:pt x="1481733" y="33337"/>
                </a:lnTo>
                <a:lnTo>
                  <a:pt x="1484391" y="20393"/>
                </a:lnTo>
                <a:lnTo>
                  <a:pt x="1491626" y="9792"/>
                </a:lnTo>
                <a:lnTo>
                  <a:pt x="1502333" y="2630"/>
                </a:lnTo>
                <a:lnTo>
                  <a:pt x="1515409" y="0"/>
                </a:lnTo>
                <a:lnTo>
                  <a:pt x="1528485" y="2630"/>
                </a:lnTo>
                <a:lnTo>
                  <a:pt x="1539193" y="9792"/>
                </a:lnTo>
                <a:lnTo>
                  <a:pt x="1546428" y="20393"/>
                </a:lnTo>
                <a:lnTo>
                  <a:pt x="1549085" y="33337"/>
                </a:lnTo>
                <a:lnTo>
                  <a:pt x="1546428" y="46281"/>
                </a:lnTo>
                <a:lnTo>
                  <a:pt x="1539193" y="56882"/>
                </a:lnTo>
                <a:lnTo>
                  <a:pt x="1528485" y="64044"/>
                </a:lnTo>
                <a:lnTo>
                  <a:pt x="1515409" y="66675"/>
                </a:lnTo>
                <a:close/>
              </a:path>
              <a:path w="2761615" h="66675">
                <a:moveTo>
                  <a:pt x="1650112" y="66675"/>
                </a:moveTo>
                <a:lnTo>
                  <a:pt x="1637036" y="64044"/>
                </a:lnTo>
                <a:lnTo>
                  <a:pt x="1626329" y="56882"/>
                </a:lnTo>
                <a:lnTo>
                  <a:pt x="1619094" y="46281"/>
                </a:lnTo>
                <a:lnTo>
                  <a:pt x="1616436" y="33337"/>
                </a:lnTo>
                <a:lnTo>
                  <a:pt x="1619094" y="20393"/>
                </a:lnTo>
                <a:lnTo>
                  <a:pt x="1626329" y="9792"/>
                </a:lnTo>
                <a:lnTo>
                  <a:pt x="1637036" y="2630"/>
                </a:lnTo>
                <a:lnTo>
                  <a:pt x="1650112" y="0"/>
                </a:lnTo>
                <a:lnTo>
                  <a:pt x="1663188" y="2630"/>
                </a:lnTo>
                <a:lnTo>
                  <a:pt x="1673896" y="9792"/>
                </a:lnTo>
                <a:lnTo>
                  <a:pt x="1681131" y="20393"/>
                </a:lnTo>
                <a:lnTo>
                  <a:pt x="1683788" y="33337"/>
                </a:lnTo>
                <a:lnTo>
                  <a:pt x="1681131" y="46281"/>
                </a:lnTo>
                <a:lnTo>
                  <a:pt x="1673896" y="56882"/>
                </a:lnTo>
                <a:lnTo>
                  <a:pt x="1663188" y="64044"/>
                </a:lnTo>
                <a:lnTo>
                  <a:pt x="1650112" y="66675"/>
                </a:lnTo>
                <a:close/>
              </a:path>
              <a:path w="2761615" h="66675">
                <a:moveTo>
                  <a:pt x="1784815" y="66675"/>
                </a:moveTo>
                <a:lnTo>
                  <a:pt x="1771740" y="64044"/>
                </a:lnTo>
                <a:lnTo>
                  <a:pt x="1761032" y="56882"/>
                </a:lnTo>
                <a:lnTo>
                  <a:pt x="1753797" y="46281"/>
                </a:lnTo>
                <a:lnTo>
                  <a:pt x="1751139" y="33337"/>
                </a:lnTo>
                <a:lnTo>
                  <a:pt x="1753797" y="20393"/>
                </a:lnTo>
                <a:lnTo>
                  <a:pt x="1761032" y="9792"/>
                </a:lnTo>
                <a:lnTo>
                  <a:pt x="1771740" y="2630"/>
                </a:lnTo>
                <a:lnTo>
                  <a:pt x="1784815" y="0"/>
                </a:lnTo>
                <a:lnTo>
                  <a:pt x="1797891" y="2630"/>
                </a:lnTo>
                <a:lnTo>
                  <a:pt x="1808599" y="9792"/>
                </a:lnTo>
                <a:lnTo>
                  <a:pt x="1815834" y="20393"/>
                </a:lnTo>
                <a:lnTo>
                  <a:pt x="1818491" y="33337"/>
                </a:lnTo>
                <a:lnTo>
                  <a:pt x="1815834" y="46281"/>
                </a:lnTo>
                <a:lnTo>
                  <a:pt x="1808599" y="56882"/>
                </a:lnTo>
                <a:lnTo>
                  <a:pt x="1797891" y="64044"/>
                </a:lnTo>
                <a:lnTo>
                  <a:pt x="1784815" y="66675"/>
                </a:lnTo>
                <a:close/>
              </a:path>
              <a:path w="2761615" h="66675">
                <a:moveTo>
                  <a:pt x="1919518" y="66675"/>
                </a:moveTo>
                <a:lnTo>
                  <a:pt x="1906443" y="64044"/>
                </a:lnTo>
                <a:lnTo>
                  <a:pt x="1895735" y="56882"/>
                </a:lnTo>
                <a:lnTo>
                  <a:pt x="1888500" y="46281"/>
                </a:lnTo>
                <a:lnTo>
                  <a:pt x="1885842" y="33337"/>
                </a:lnTo>
                <a:lnTo>
                  <a:pt x="1888500" y="20393"/>
                </a:lnTo>
                <a:lnTo>
                  <a:pt x="1895735" y="9792"/>
                </a:lnTo>
                <a:lnTo>
                  <a:pt x="1906443" y="2630"/>
                </a:lnTo>
                <a:lnTo>
                  <a:pt x="1919518" y="0"/>
                </a:lnTo>
                <a:lnTo>
                  <a:pt x="1932594" y="2630"/>
                </a:lnTo>
                <a:lnTo>
                  <a:pt x="1943302" y="9792"/>
                </a:lnTo>
                <a:lnTo>
                  <a:pt x="1950537" y="20393"/>
                </a:lnTo>
                <a:lnTo>
                  <a:pt x="1953194" y="33337"/>
                </a:lnTo>
                <a:lnTo>
                  <a:pt x="1950537" y="46281"/>
                </a:lnTo>
                <a:lnTo>
                  <a:pt x="1943302" y="56882"/>
                </a:lnTo>
                <a:lnTo>
                  <a:pt x="1932594" y="64044"/>
                </a:lnTo>
                <a:lnTo>
                  <a:pt x="1919518" y="66675"/>
                </a:lnTo>
                <a:close/>
              </a:path>
              <a:path w="2761615" h="66675">
                <a:moveTo>
                  <a:pt x="2054221" y="66675"/>
                </a:moveTo>
                <a:lnTo>
                  <a:pt x="2041146" y="64044"/>
                </a:lnTo>
                <a:lnTo>
                  <a:pt x="2030438" y="56882"/>
                </a:lnTo>
                <a:lnTo>
                  <a:pt x="2023203" y="46281"/>
                </a:lnTo>
                <a:lnTo>
                  <a:pt x="2020546" y="33337"/>
                </a:lnTo>
                <a:lnTo>
                  <a:pt x="2023203" y="20393"/>
                </a:lnTo>
                <a:lnTo>
                  <a:pt x="2030438" y="9792"/>
                </a:lnTo>
                <a:lnTo>
                  <a:pt x="2041146" y="2630"/>
                </a:lnTo>
                <a:lnTo>
                  <a:pt x="2054221" y="0"/>
                </a:lnTo>
                <a:lnTo>
                  <a:pt x="2067297" y="2630"/>
                </a:lnTo>
                <a:lnTo>
                  <a:pt x="2078005" y="9792"/>
                </a:lnTo>
                <a:lnTo>
                  <a:pt x="2085240" y="20393"/>
                </a:lnTo>
                <a:lnTo>
                  <a:pt x="2087897" y="33337"/>
                </a:lnTo>
                <a:lnTo>
                  <a:pt x="2085240" y="46281"/>
                </a:lnTo>
                <a:lnTo>
                  <a:pt x="2078005" y="56882"/>
                </a:lnTo>
                <a:lnTo>
                  <a:pt x="2067297" y="64044"/>
                </a:lnTo>
                <a:lnTo>
                  <a:pt x="2054221" y="66675"/>
                </a:lnTo>
                <a:close/>
              </a:path>
              <a:path w="2761615" h="66675">
                <a:moveTo>
                  <a:pt x="2188924" y="66675"/>
                </a:moveTo>
                <a:lnTo>
                  <a:pt x="2175849" y="64044"/>
                </a:lnTo>
                <a:lnTo>
                  <a:pt x="2165141" y="56882"/>
                </a:lnTo>
                <a:lnTo>
                  <a:pt x="2157906" y="46281"/>
                </a:lnTo>
                <a:lnTo>
                  <a:pt x="2155249" y="33337"/>
                </a:lnTo>
                <a:lnTo>
                  <a:pt x="2157906" y="20393"/>
                </a:lnTo>
                <a:lnTo>
                  <a:pt x="2165141" y="9792"/>
                </a:lnTo>
                <a:lnTo>
                  <a:pt x="2175849" y="2630"/>
                </a:lnTo>
                <a:lnTo>
                  <a:pt x="2188924" y="0"/>
                </a:lnTo>
                <a:lnTo>
                  <a:pt x="2202000" y="2630"/>
                </a:lnTo>
                <a:lnTo>
                  <a:pt x="2212708" y="9792"/>
                </a:lnTo>
                <a:lnTo>
                  <a:pt x="2219943" y="20393"/>
                </a:lnTo>
                <a:lnTo>
                  <a:pt x="2222600" y="33337"/>
                </a:lnTo>
                <a:lnTo>
                  <a:pt x="2219943" y="46281"/>
                </a:lnTo>
                <a:lnTo>
                  <a:pt x="2212708" y="56882"/>
                </a:lnTo>
                <a:lnTo>
                  <a:pt x="2202000" y="64044"/>
                </a:lnTo>
                <a:lnTo>
                  <a:pt x="2188924" y="66675"/>
                </a:lnTo>
                <a:close/>
              </a:path>
              <a:path w="2761615" h="66675">
                <a:moveTo>
                  <a:pt x="2323627" y="66675"/>
                </a:moveTo>
                <a:lnTo>
                  <a:pt x="2310552" y="64044"/>
                </a:lnTo>
                <a:lnTo>
                  <a:pt x="2299844" y="56882"/>
                </a:lnTo>
                <a:lnTo>
                  <a:pt x="2292609" y="46281"/>
                </a:lnTo>
                <a:lnTo>
                  <a:pt x="2289952" y="33337"/>
                </a:lnTo>
                <a:lnTo>
                  <a:pt x="2292609" y="20393"/>
                </a:lnTo>
                <a:lnTo>
                  <a:pt x="2299844" y="9792"/>
                </a:lnTo>
                <a:lnTo>
                  <a:pt x="2310552" y="2630"/>
                </a:lnTo>
                <a:lnTo>
                  <a:pt x="2323627" y="0"/>
                </a:lnTo>
                <a:lnTo>
                  <a:pt x="2336703" y="2630"/>
                </a:lnTo>
                <a:lnTo>
                  <a:pt x="2347411" y="9792"/>
                </a:lnTo>
                <a:lnTo>
                  <a:pt x="2354646" y="20393"/>
                </a:lnTo>
                <a:lnTo>
                  <a:pt x="2357303" y="33337"/>
                </a:lnTo>
                <a:lnTo>
                  <a:pt x="2354646" y="46281"/>
                </a:lnTo>
                <a:lnTo>
                  <a:pt x="2347411" y="56882"/>
                </a:lnTo>
                <a:lnTo>
                  <a:pt x="2336703" y="64044"/>
                </a:lnTo>
                <a:lnTo>
                  <a:pt x="2323627" y="66675"/>
                </a:lnTo>
                <a:close/>
              </a:path>
              <a:path w="2761615" h="66675">
                <a:moveTo>
                  <a:pt x="2458331" y="66675"/>
                </a:moveTo>
                <a:lnTo>
                  <a:pt x="2445255" y="64044"/>
                </a:lnTo>
                <a:lnTo>
                  <a:pt x="2434547" y="56882"/>
                </a:lnTo>
                <a:lnTo>
                  <a:pt x="2427312" y="46281"/>
                </a:lnTo>
                <a:lnTo>
                  <a:pt x="2424655" y="33337"/>
                </a:lnTo>
                <a:lnTo>
                  <a:pt x="2427312" y="20393"/>
                </a:lnTo>
                <a:lnTo>
                  <a:pt x="2434547" y="9792"/>
                </a:lnTo>
                <a:lnTo>
                  <a:pt x="2445255" y="2630"/>
                </a:lnTo>
                <a:lnTo>
                  <a:pt x="2458331" y="0"/>
                </a:lnTo>
                <a:lnTo>
                  <a:pt x="2471406" y="2630"/>
                </a:lnTo>
                <a:lnTo>
                  <a:pt x="2482114" y="9792"/>
                </a:lnTo>
                <a:lnTo>
                  <a:pt x="2489349" y="20393"/>
                </a:lnTo>
                <a:lnTo>
                  <a:pt x="2492006" y="33337"/>
                </a:lnTo>
                <a:lnTo>
                  <a:pt x="2489349" y="46281"/>
                </a:lnTo>
                <a:lnTo>
                  <a:pt x="2482114" y="56882"/>
                </a:lnTo>
                <a:lnTo>
                  <a:pt x="2471406" y="64044"/>
                </a:lnTo>
                <a:lnTo>
                  <a:pt x="2458331" y="66675"/>
                </a:lnTo>
                <a:close/>
              </a:path>
              <a:path w="2761615" h="66675">
                <a:moveTo>
                  <a:pt x="2593034" y="66675"/>
                </a:moveTo>
                <a:lnTo>
                  <a:pt x="2579958" y="64044"/>
                </a:lnTo>
                <a:lnTo>
                  <a:pt x="2569250" y="56882"/>
                </a:lnTo>
                <a:lnTo>
                  <a:pt x="2562015" y="46281"/>
                </a:lnTo>
                <a:lnTo>
                  <a:pt x="2559358" y="33337"/>
                </a:lnTo>
                <a:lnTo>
                  <a:pt x="2562015" y="20393"/>
                </a:lnTo>
                <a:lnTo>
                  <a:pt x="2569250" y="9792"/>
                </a:lnTo>
                <a:lnTo>
                  <a:pt x="2579958" y="2630"/>
                </a:lnTo>
                <a:lnTo>
                  <a:pt x="2593034" y="0"/>
                </a:lnTo>
                <a:lnTo>
                  <a:pt x="2606109" y="2630"/>
                </a:lnTo>
                <a:lnTo>
                  <a:pt x="2616817" y="9792"/>
                </a:lnTo>
                <a:lnTo>
                  <a:pt x="2624052" y="20393"/>
                </a:lnTo>
                <a:lnTo>
                  <a:pt x="2626709" y="33337"/>
                </a:lnTo>
                <a:lnTo>
                  <a:pt x="2624052" y="46281"/>
                </a:lnTo>
                <a:lnTo>
                  <a:pt x="2616817" y="56882"/>
                </a:lnTo>
                <a:lnTo>
                  <a:pt x="2606109" y="64044"/>
                </a:lnTo>
                <a:lnTo>
                  <a:pt x="2593034" y="66675"/>
                </a:lnTo>
                <a:close/>
              </a:path>
              <a:path w="2761615" h="66675">
                <a:moveTo>
                  <a:pt x="2727737" y="66675"/>
                </a:moveTo>
                <a:lnTo>
                  <a:pt x="2714661" y="64044"/>
                </a:lnTo>
                <a:lnTo>
                  <a:pt x="2703953" y="56882"/>
                </a:lnTo>
                <a:lnTo>
                  <a:pt x="2696718" y="46281"/>
                </a:lnTo>
                <a:lnTo>
                  <a:pt x="2694061" y="33337"/>
                </a:lnTo>
                <a:lnTo>
                  <a:pt x="2696718" y="20393"/>
                </a:lnTo>
                <a:lnTo>
                  <a:pt x="2703953" y="9792"/>
                </a:lnTo>
                <a:lnTo>
                  <a:pt x="2714661" y="2630"/>
                </a:lnTo>
                <a:lnTo>
                  <a:pt x="2727737" y="0"/>
                </a:lnTo>
                <a:lnTo>
                  <a:pt x="2740812" y="2630"/>
                </a:lnTo>
                <a:lnTo>
                  <a:pt x="2751520" y="9792"/>
                </a:lnTo>
                <a:lnTo>
                  <a:pt x="2758755" y="20393"/>
                </a:lnTo>
                <a:lnTo>
                  <a:pt x="2761412" y="33337"/>
                </a:lnTo>
                <a:lnTo>
                  <a:pt x="2758755" y="46281"/>
                </a:lnTo>
                <a:lnTo>
                  <a:pt x="2751520" y="56882"/>
                </a:lnTo>
                <a:lnTo>
                  <a:pt x="2740812" y="64044"/>
                </a:lnTo>
                <a:lnTo>
                  <a:pt x="2727737" y="66675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33872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Page 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>
            <a:extLst>
              <a:ext uri="{FF2B5EF4-FFF2-40B4-BE49-F238E27FC236}">
                <a16:creationId xmlns:a16="http://schemas.microsoft.com/office/drawing/2014/main" id="{AC897C56-39C8-456C-829F-02F468625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7" y="12631854"/>
            <a:ext cx="3959740" cy="1080000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9FAD93B7-6DAD-4BF9-B452-04349A9F1535}"/>
              </a:ext>
            </a:extLst>
          </p:cNvPr>
          <p:cNvSpPr/>
          <p:nvPr userDrawn="1"/>
        </p:nvSpPr>
        <p:spPr>
          <a:xfrm>
            <a:off x="0" y="12631855"/>
            <a:ext cx="24382413" cy="1223434"/>
          </a:xfrm>
          <a:custGeom>
            <a:avLst/>
            <a:gdLst/>
            <a:ahLst/>
            <a:cxnLst/>
            <a:rect l="l" t="t" r="r" b="b"/>
            <a:pathLst>
              <a:path w="18288000" h="3257550">
                <a:moveTo>
                  <a:pt x="18288000" y="3257550"/>
                </a:moveTo>
                <a:lnTo>
                  <a:pt x="0" y="325755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3257550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sz="2400">
              <a:solidFill>
                <a:schemeClr val="bg1"/>
              </a:solidFill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97423974-62AC-415F-8CC7-040FF06E1BB5}"/>
              </a:ext>
            </a:extLst>
          </p:cNvPr>
          <p:cNvSpPr/>
          <p:nvPr userDrawn="1"/>
        </p:nvSpPr>
        <p:spPr>
          <a:xfrm>
            <a:off x="4418" y="0"/>
            <a:ext cx="24382413" cy="2794000"/>
          </a:xfrm>
          <a:custGeom>
            <a:avLst/>
            <a:gdLst/>
            <a:ahLst/>
            <a:cxnLst/>
            <a:rect l="l" t="t" r="r" b="b"/>
            <a:pathLst>
              <a:path w="18288000" h="3257550">
                <a:moveTo>
                  <a:pt x="18288000" y="3257550"/>
                </a:moveTo>
                <a:lnTo>
                  <a:pt x="0" y="325755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3257550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F25C58CF-14BC-4178-8A12-EAFDCC3B8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7" y="12631854"/>
            <a:ext cx="3959740" cy="1080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9C37EE-52DF-4A10-9381-69AC93839B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46592" y="12799551"/>
            <a:ext cx="5689230" cy="7302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fld id="{9CDC3FFB-3268-453B-B185-AB33BF655EE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Graphic 37">
            <a:extLst>
              <a:ext uri="{FF2B5EF4-FFF2-40B4-BE49-F238E27FC236}">
                <a16:creationId xmlns:a16="http://schemas.microsoft.com/office/drawing/2014/main" id="{350862DC-BFB7-4D07-B09E-596AEA089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3252" y="5406888"/>
            <a:ext cx="4395910" cy="4987524"/>
          </a:xfrm>
          <a:prstGeom prst="rect">
            <a:avLst/>
          </a:prstGeom>
        </p:spPr>
      </p:pic>
      <p:sp>
        <p:nvSpPr>
          <p:cNvPr id="9" name="Otsikko 2">
            <a:extLst>
              <a:ext uri="{FF2B5EF4-FFF2-40B4-BE49-F238E27FC236}">
                <a16:creationId xmlns:a16="http://schemas.microsoft.com/office/drawing/2014/main" id="{3DDDCCAB-A030-447E-BA44-DE0FE0AFE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121" y="399980"/>
            <a:ext cx="17063833" cy="228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0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37160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11335475" y="4682020"/>
            <a:ext cx="12356602" cy="3733800"/>
          </a:xfrm>
        </p:spPr>
        <p:txBody>
          <a:bodyPr anchor="b" anchorCtr="0">
            <a:noAutofit/>
          </a:bodyPr>
          <a:lstStyle>
            <a:lvl1pPr algn="l">
              <a:defRPr sz="10665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11335474" y="9101623"/>
            <a:ext cx="12254122" cy="351701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800">
                <a:solidFill>
                  <a:srgbClr val="FFFFFF"/>
                </a:solidFill>
              </a:defRPr>
            </a:lvl1pPr>
            <a:lvl2pPr marL="121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2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30800" y="13152000"/>
            <a:ext cx="472409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5FC40C-4D38-B641-B318-583790E30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4799" y="3618000"/>
            <a:ext cx="12510000" cy="781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974B3A-8F14-034E-B266-95AED164F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96000" y="1144800"/>
            <a:ext cx="8445600" cy="10288800"/>
          </a:xfrm>
          <a:prstGeom prst="roundRect">
            <a:avLst>
              <a:gd name="adj" fmla="val 0"/>
            </a:avLst>
          </a:prstGeom>
          <a:solidFill>
            <a:srgbClr val="2E4C51">
              <a:alpha val="10000"/>
            </a:srgbClr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54EE-BD72-4C43-91F3-6B9443BC2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C2F0-DEC2-6C46-81EF-D27D73CA59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03C0E31-F95C-9248-B198-CA1134DD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00" y="1144800"/>
            <a:ext cx="12510000" cy="8309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67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5FC40C-4D38-B641-B318-583790E30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4799" y="3618000"/>
            <a:ext cx="7304400" cy="781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974B3A-8F14-034E-B266-95AED164F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6414" y="3618000"/>
            <a:ext cx="13651200" cy="7812000"/>
          </a:xfrm>
          <a:prstGeom prst="roundRect">
            <a:avLst>
              <a:gd name="adj" fmla="val 0"/>
            </a:avLst>
          </a:prstGeom>
          <a:solidFill>
            <a:srgbClr val="2E4C51">
              <a:alpha val="10000"/>
            </a:srgbClr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5CEFB-38FD-3049-B606-F0A86AD8FA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F4DA-8A5D-A044-BD64-2DE411C5A1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2183A9B-58CD-5448-B821-A2F79D26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164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5FC40C-4D38-B641-B318-583790E30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31600" y="3618000"/>
            <a:ext cx="12510000" cy="781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974B3A-8F14-034E-B266-95AED164F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799" y="1144800"/>
            <a:ext cx="8445600" cy="10288800"/>
          </a:xfrm>
          <a:prstGeom prst="roundRect">
            <a:avLst>
              <a:gd name="adj" fmla="val 0"/>
            </a:avLst>
          </a:prstGeom>
          <a:solidFill>
            <a:srgbClr val="2E4C51">
              <a:alpha val="10000"/>
            </a:srgbClr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130B6-C043-8D4C-9A13-15D4D1BBA6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D37F-3688-514E-984A-10DF2D610B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C640223-3318-3345-BAEB-4151288B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600" y="1144800"/>
            <a:ext cx="12510000" cy="8309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217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5FC40C-4D38-B641-B318-583790E30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33214" y="3665465"/>
            <a:ext cx="7304400" cy="781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974B3A-8F14-034E-B266-95AED164F1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799" y="3618000"/>
            <a:ext cx="13651200" cy="7812000"/>
          </a:xfrm>
          <a:prstGeom prst="roundRect">
            <a:avLst>
              <a:gd name="adj" fmla="val 0"/>
            </a:avLst>
          </a:prstGeom>
          <a:solidFill>
            <a:srgbClr val="2E4C51">
              <a:alpha val="10000"/>
            </a:srgbClr>
          </a:solidFill>
          <a:ln>
            <a:noFill/>
          </a:ln>
        </p:spPr>
        <p:txBody>
          <a:bodyPr anchor="ctr"/>
          <a:lstStyle>
            <a:lvl1pPr algn="ctr">
              <a:defRPr b="1"/>
            </a:lvl1pPr>
          </a:lstStyle>
          <a:p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49D5-8BD8-5743-A883-73A19E9406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81F70-8F9B-5143-AA78-AEBD1C747B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70244B-97EC-9342-B476-4E92E807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680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5FC40C-4D38-B641-B318-583790E30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4798" y="3618000"/>
            <a:ext cx="22096801" cy="7812000"/>
          </a:xfrm>
        </p:spPr>
        <p:txBody>
          <a:bodyPr numCol="2" spcCol="540000"/>
          <a:lstStyle>
            <a:lvl1pPr marL="0" indent="0">
              <a:tabLst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9165F-6804-CC4F-A02B-582F3C9E42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01C4-C0F8-E54E-905C-5B11C631EE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B623DBA-9A84-EF4F-91E3-46822DD4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952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180B7B-9BF4-9A41-B67E-1D28188C961E}"/>
              </a:ext>
            </a:extLst>
          </p:cNvPr>
          <p:cNvSpPr/>
          <p:nvPr userDrawn="1"/>
        </p:nvSpPr>
        <p:spPr>
          <a:xfrm>
            <a:off x="0" y="12571200"/>
            <a:ext cx="24382413" cy="11448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799" y="3618000"/>
            <a:ext cx="12510000" cy="78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1758" y="12778475"/>
            <a:ext cx="16510684" cy="730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FI"/>
              <a:t>Aarresaaren 30-vuotisjuhlaseminaari 29.4.2025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55600" y="12778475"/>
            <a:ext cx="2286000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rgbClr val="2E4C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CC4846-2043-4F4E-9474-59F60B808E37}" type="slidenum">
              <a:rPr lang="en-FI" smtClean="0"/>
              <a:pPr/>
              <a:t>‹#›</a:t>
            </a:fld>
            <a:endParaRPr lang="en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E275B1D8-5DC4-3B4C-8D52-5B4CC0C0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799" y="1144800"/>
            <a:ext cx="22096801" cy="830997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90186-8A18-9444-9C36-D580B1987D1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16078" y="12778475"/>
            <a:ext cx="3002143" cy="7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6" r:id="rId3"/>
    <p:sldLayoutId id="2147483669" r:id="rId4"/>
    <p:sldLayoutId id="2147483664" r:id="rId5"/>
    <p:sldLayoutId id="2147483665" r:id="rId6"/>
    <p:sldLayoutId id="2147483674" r:id="rId7"/>
    <p:sldLayoutId id="2147483673" r:id="rId8"/>
    <p:sldLayoutId id="2147483675" r:id="rId9"/>
    <p:sldLayoutId id="2147483679" r:id="rId10"/>
    <p:sldLayoutId id="2147483666" r:id="rId11"/>
    <p:sldLayoutId id="2147483667" r:id="rId12"/>
    <p:sldLayoutId id="2147483681" r:id="rId13"/>
    <p:sldLayoutId id="2147483680" r:id="rId14"/>
    <p:sldLayoutId id="2147483682" r:id="rId15"/>
    <p:sldLayoutId id="2147483678" r:id="rId16"/>
    <p:sldLayoutId id="2147483670" r:id="rId17"/>
    <p:sldLayoutId id="2147483671" r:id="rId18"/>
    <p:sldLayoutId id="2147483672" r:id="rId19"/>
    <p:sldLayoutId id="2147483709" r:id="rId20"/>
  </p:sldLayoutIdLs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6000" b="1" i="0" kern="1200" spc="-100" baseline="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709" rtl="0" eaLnBrk="1" latinLnBrk="0" hangingPunct="1">
        <a:lnSpc>
          <a:spcPct val="125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None/>
        <a:tabLst/>
        <a:defRPr sz="3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1828709" rtl="0" eaLnBrk="1" latinLnBrk="0" hangingPunct="1">
        <a:lnSpc>
          <a:spcPct val="125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/>
        <a:defRPr sz="3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9500" indent="-360000" algn="l" defTabSz="1828709" rtl="0" eaLnBrk="1" latinLnBrk="0" hangingPunct="1">
        <a:lnSpc>
          <a:spcPct val="125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/>
        <a:defRPr sz="3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1828709" rtl="0" eaLnBrk="1" latinLnBrk="0" hangingPunct="1">
        <a:lnSpc>
          <a:spcPct val="125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/>
        <a:defRPr sz="3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1828709" rtl="0" eaLnBrk="1" latinLnBrk="0" hangingPunct="1">
        <a:lnSpc>
          <a:spcPct val="125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/>
        <a:defRPr sz="3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Aarresaaren 30-vuotisjuhlaseminaari 29.4.2025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9203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16" r:id="rId25"/>
    <p:sldLayoutId id="2147483717" r:id="rId26"/>
    <p:sldLayoutId id="2147483718" r:id="rId27"/>
    <p:sldLayoutId id="2147483719" r:id="rId28"/>
  </p:sldLayoutIdLs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>
          <p15:clr>
            <a:srgbClr val="5ACBF0"/>
          </p15:clr>
        </p15:guide>
        <p15:guide id="2" pos="2568">
          <p15:clr>
            <a:srgbClr val="5ACBF0"/>
          </p15:clr>
        </p15:guide>
        <p15:guide id="3" pos="57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576">
          <p15:clr>
            <a:srgbClr val="000000"/>
          </p15:clr>
        </p15:guide>
        <p15:guide id="7" pos="7104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km.fi/korkeakoulutuksen-ja-tutkimuksen-visio" TargetMode="Externa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7AE3B91F-19DC-9460-5FD2-69A30ABC6149}"/>
              </a:ext>
            </a:extLst>
          </p:cNvPr>
          <p:cNvSpPr/>
          <p:nvPr/>
        </p:nvSpPr>
        <p:spPr>
          <a:xfrm>
            <a:off x="16762003" y="6623871"/>
            <a:ext cx="6028086" cy="5652742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0E7784-BBB5-7F90-45E1-63B6380527D9}"/>
              </a:ext>
            </a:extLst>
          </p:cNvPr>
          <p:cNvSpPr/>
          <p:nvPr/>
        </p:nvSpPr>
        <p:spPr>
          <a:xfrm>
            <a:off x="2139061" y="2027583"/>
            <a:ext cx="9384982" cy="8825947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7E490-77E9-1121-68BA-A14640D4A1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Aarresaaren 30-vuotisjuhlaseminaari 29.4.2025 </a:t>
            </a:r>
            <a:endParaRPr lang="en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3AEE09-A5AF-F4AA-0574-CE40D611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430" y="5026201"/>
            <a:ext cx="8838243" cy="2828709"/>
          </a:xfrm>
        </p:spPr>
        <p:txBody>
          <a:bodyPr/>
          <a:lstStyle/>
          <a:p>
            <a:pPr algn="ctr"/>
            <a:r>
              <a:rPr lang="fi-FI" sz="5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Korkeakoulutuksen ja tutkimuksen </a:t>
            </a:r>
            <a:br>
              <a:rPr lang="fi-FI" sz="5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fi-FI" sz="5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visiotyöllä vastauksia yhteiskunnallisiin muutoksiin.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A25BA6-405E-ACB7-35DE-FBC86B2A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850793" y="639666"/>
            <a:ext cx="7925252" cy="7925252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F05B3B69-E676-6F7F-6E4F-0804258E9E0E}"/>
              </a:ext>
            </a:extLst>
          </p:cNvPr>
          <p:cNvSpPr txBox="1">
            <a:spLocks/>
          </p:cNvSpPr>
          <p:nvPr/>
        </p:nvSpPr>
        <p:spPr>
          <a:xfrm>
            <a:off x="15356923" y="8155158"/>
            <a:ext cx="8838243" cy="2828709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00" baseline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b="0" dirty="0" err="1">
                <a:solidFill>
                  <a:schemeClr val="bg1"/>
                </a:solidFill>
              </a:rPr>
              <a:t>Opetusneuvos</a:t>
            </a:r>
            <a:r>
              <a:rPr lang="en-US" sz="4800" b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Maija </a:t>
            </a:r>
            <a:r>
              <a:rPr lang="en-US" sz="4800" b="1" dirty="0" err="1">
                <a:solidFill>
                  <a:schemeClr val="bg1"/>
                </a:solidFill>
              </a:rPr>
              <a:t>Innola</a:t>
            </a:r>
            <a:r>
              <a:rPr lang="en-US" sz="48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4800" b="0" dirty="0" err="1">
                <a:solidFill>
                  <a:schemeClr val="bg1"/>
                </a:solidFill>
              </a:rPr>
              <a:t>Opetus</a:t>
            </a:r>
            <a:r>
              <a:rPr lang="en-US" sz="4800" b="0" dirty="0">
                <a:solidFill>
                  <a:schemeClr val="bg1"/>
                </a:solidFill>
              </a:rPr>
              <a:t>- ja </a:t>
            </a:r>
          </a:p>
          <a:p>
            <a:pPr algn="ctr"/>
            <a:r>
              <a:rPr lang="en-US" sz="4800" b="0" dirty="0" err="1">
                <a:solidFill>
                  <a:schemeClr val="bg1"/>
                </a:solidFill>
              </a:rPr>
              <a:t>kulttuuriministeriö</a:t>
            </a:r>
            <a:endParaRPr lang="en-US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6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41793B-8337-724F-A4D1-F147F165F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005" y="4442290"/>
            <a:ext cx="18976378" cy="6068799"/>
          </a:xfrm>
        </p:spPr>
        <p:txBody>
          <a:bodyPr/>
          <a:lstStyle/>
          <a:p>
            <a:r>
              <a:rPr lang="fi-FI" dirty="0"/>
              <a:t>Korkeakoulutuksen ja tutkimuksen visio 2040</a:t>
            </a:r>
            <a:br>
              <a:rPr lang="fi-FI" dirty="0"/>
            </a:br>
            <a:r>
              <a:rPr lang="fi-FI" dirty="0"/>
              <a:t>- vastauksia yhteiskunnallisiin muutoksiin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8112E86-3EBB-8F48-8787-EE3A471D9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Maija Innola</a:t>
            </a:r>
          </a:p>
          <a:p>
            <a:r>
              <a:rPr lang="fi-FI"/>
              <a:t>Tiedekulma </a:t>
            </a:r>
            <a:r>
              <a:rPr lang="fi-FI" dirty="0"/>
              <a:t>29.4.2025</a:t>
            </a:r>
          </a:p>
        </p:txBody>
      </p:sp>
    </p:spTree>
    <p:extLst>
      <p:ext uri="{BB962C8B-B14F-4D97-AF65-F5344CB8AC3E}">
        <p14:creationId xmlns:p14="http://schemas.microsoft.com/office/powerpoint/2010/main" val="200976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020" y="1242569"/>
            <a:ext cx="21930182" cy="3208817"/>
          </a:xfrm>
        </p:spPr>
        <p:txBody>
          <a:bodyPr/>
          <a:lstStyle/>
          <a:p>
            <a:r>
              <a:rPr lang="fi-FI" dirty="0"/>
              <a:t>Miksi korkeakoulutukselle ja tutkimukselle tarvitaan visio?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018" y="2825817"/>
            <a:ext cx="22858100" cy="9984460"/>
          </a:xfrm>
        </p:spPr>
        <p:txBody>
          <a:bodyPr>
            <a:normAutofit/>
          </a:bodyPr>
          <a:lstStyle/>
          <a:p>
            <a:pPr marL="685748" indent="-685748"/>
            <a:endParaRPr lang="en-US" dirty="0"/>
          </a:p>
          <a:p>
            <a:pPr marL="1887926" lvl="1" indent="-685748"/>
            <a:endParaRPr lang="en-US" dirty="0"/>
          </a:p>
          <a:p>
            <a:pPr marL="1887926" lvl="1" indent="-685748"/>
            <a:r>
              <a:rPr lang="en-US" dirty="0" err="1"/>
              <a:t>Toimintaympäristön</a:t>
            </a:r>
            <a:r>
              <a:rPr lang="en-US" dirty="0"/>
              <a:t> </a:t>
            </a:r>
            <a:r>
              <a:rPr lang="en-US" dirty="0" err="1"/>
              <a:t>muutokset</a:t>
            </a:r>
            <a:endParaRPr lang="en-US" dirty="0"/>
          </a:p>
          <a:p>
            <a:pPr marL="1887926" lvl="1" indent="-685748"/>
            <a:r>
              <a:rPr lang="en-US" dirty="0" err="1"/>
              <a:t>Tarve</a:t>
            </a:r>
            <a:r>
              <a:rPr lang="en-US" dirty="0"/>
              <a:t> </a:t>
            </a:r>
            <a:r>
              <a:rPr lang="en-US" dirty="0" err="1"/>
              <a:t>pitkän</a:t>
            </a:r>
            <a:r>
              <a:rPr lang="en-US" dirty="0"/>
              <a:t> </a:t>
            </a:r>
            <a:r>
              <a:rPr lang="en-US" dirty="0" err="1"/>
              <a:t>aikavälin</a:t>
            </a:r>
            <a:r>
              <a:rPr lang="en-US" dirty="0"/>
              <a:t> </a:t>
            </a:r>
            <a:r>
              <a:rPr lang="en-US" dirty="0" err="1"/>
              <a:t>suuntaviivoille</a:t>
            </a:r>
            <a:r>
              <a:rPr lang="en-US" dirty="0"/>
              <a:t> </a:t>
            </a:r>
            <a:r>
              <a:rPr lang="en-US" dirty="0" err="1"/>
              <a:t>koulutuksen</a:t>
            </a:r>
            <a:r>
              <a:rPr lang="en-US" dirty="0"/>
              <a:t> ja </a:t>
            </a:r>
            <a:r>
              <a:rPr lang="en-US" dirty="0" err="1"/>
              <a:t>tutkimuksen</a:t>
            </a:r>
            <a:r>
              <a:rPr lang="en-US" dirty="0"/>
              <a:t> </a:t>
            </a:r>
            <a:r>
              <a:rPr lang="en-US" dirty="0" err="1"/>
              <a:t>kehittämiseen</a:t>
            </a:r>
            <a:endParaRPr lang="en-US" dirty="0"/>
          </a:p>
          <a:p>
            <a:pPr marL="1887926" lvl="1" indent="-685748"/>
            <a:r>
              <a:rPr lang="en-US" dirty="0" err="1"/>
              <a:t>Yhteisellä</a:t>
            </a:r>
            <a:r>
              <a:rPr lang="en-US" dirty="0"/>
              <a:t> </a:t>
            </a:r>
            <a:r>
              <a:rPr lang="en-US" dirty="0" err="1"/>
              <a:t>näkemyksellä</a:t>
            </a:r>
            <a:r>
              <a:rPr lang="en-US" dirty="0"/>
              <a:t> on </a:t>
            </a:r>
            <a:r>
              <a:rPr lang="en-US" dirty="0" err="1"/>
              <a:t>vaikutusta</a:t>
            </a:r>
            <a:endParaRPr lang="en-US" dirty="0"/>
          </a:p>
          <a:p>
            <a:pPr marL="1887926" lvl="1" indent="-685748"/>
            <a:endParaRPr lang="en-US" dirty="0"/>
          </a:p>
          <a:p>
            <a:pPr marL="1887926" lvl="1" indent="-685748"/>
            <a:endParaRPr lang="en-US" dirty="0"/>
          </a:p>
          <a:p>
            <a:pPr marL="685748" indent="-685748"/>
            <a:endParaRPr lang="en-US" dirty="0"/>
          </a:p>
          <a:p>
            <a:pPr marL="685748" indent="-685748"/>
            <a:endParaRPr lang="en-US" dirty="0"/>
          </a:p>
          <a:p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30D0D-591E-D3C3-7AE3-B3945B23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Aarresaaren 30-vuotisjuhlaseminaari 29.4.2025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045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2DF348-A834-5F10-A165-1EDABB1B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19" y="447"/>
            <a:ext cx="21537792" cy="2597885"/>
          </a:xfrm>
        </p:spPr>
        <p:txBody>
          <a:bodyPr/>
          <a:lstStyle/>
          <a:p>
            <a:r>
              <a:rPr lang="fi-FI" dirty="0"/>
              <a:t>Muutostekijät tilannekuvan pohjana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CFE36401-2EAA-7CD0-793A-C9294A0DC97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-1995479" y="2954471"/>
          <a:ext cx="26559589" cy="1099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340A7-9483-EABB-D492-AD578914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275" y="12735561"/>
            <a:ext cx="8229064" cy="730250"/>
          </a:xfrm>
        </p:spPr>
        <p:txBody>
          <a:bodyPr/>
          <a:lstStyle/>
          <a:p>
            <a:pPr rtl="0"/>
            <a:r>
              <a:rPr lang="fi-FI" noProof="0" dirty="0"/>
              <a:t>Aarresaaren 30-vuotisjuhlaseminaari 29.4.2025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78FDE-E935-8C86-65AB-B4168E0B2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5160" y="12589307"/>
            <a:ext cx="4425156" cy="5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1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5216158-45C3-3CC3-5D27-0B749507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Visio uudistetaan yhdessä tekemällä</a:t>
            </a: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AD4C52BF-C80F-0B79-6C62-A474BDFB9013}"/>
              </a:ext>
            </a:extLst>
          </p:cNvPr>
          <p:cNvGraphicFramePr/>
          <p:nvPr/>
        </p:nvGraphicFramePr>
        <p:xfrm>
          <a:off x="1154019" y="4907035"/>
          <a:ext cx="16254940" cy="880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Ryhmä 6">
            <a:extLst>
              <a:ext uri="{FF2B5EF4-FFF2-40B4-BE49-F238E27FC236}">
                <a16:creationId xmlns:a16="http://schemas.microsoft.com/office/drawing/2014/main" id="{92391EB6-B498-C645-313C-3477A622AAAE}"/>
              </a:ext>
            </a:extLst>
          </p:cNvPr>
          <p:cNvGrpSpPr/>
          <p:nvPr/>
        </p:nvGrpSpPr>
        <p:grpSpPr>
          <a:xfrm>
            <a:off x="17408960" y="4553896"/>
            <a:ext cx="6878804" cy="7234097"/>
            <a:chOff x="4127301" y="1219199"/>
            <a:chExt cx="1962150" cy="1625600"/>
          </a:xfrm>
          <a:solidFill>
            <a:schemeClr val="tx2"/>
          </a:solidFill>
        </p:grpSpPr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78EEA5FC-6754-20C3-DDD0-AC00347D78BC}"/>
                </a:ext>
              </a:extLst>
            </p:cNvPr>
            <p:cNvSpPr/>
            <p:nvPr/>
          </p:nvSpPr>
          <p:spPr>
            <a:xfrm>
              <a:off x="4127301" y="1219199"/>
              <a:ext cx="196215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4800"/>
            </a:p>
          </p:txBody>
        </p:sp>
        <p:sp>
          <p:nvSpPr>
            <p:cNvPr id="9" name="Suorakulmio: Pyöristetyt kulmat 4">
              <a:extLst>
                <a:ext uri="{FF2B5EF4-FFF2-40B4-BE49-F238E27FC236}">
                  <a16:creationId xmlns:a16="http://schemas.microsoft.com/office/drawing/2014/main" id="{0BB7F440-83C1-781D-1CD9-8E34133AD82C}"/>
                </a:ext>
              </a:extLst>
            </p:cNvPr>
            <p:cNvSpPr txBox="1"/>
            <p:nvPr/>
          </p:nvSpPr>
          <p:spPr>
            <a:xfrm>
              <a:off x="4206656" y="1298554"/>
              <a:ext cx="180344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187" tIns="203187" rIns="203187" bIns="203187" numCol="1" spcCol="1270" anchor="ctr" anchorCtr="0">
              <a:noAutofit/>
            </a:bodyPr>
            <a:lstStyle/>
            <a:p>
              <a:pPr algn="ctr" defTabSz="2370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5334" dirty="0"/>
                <a:t>Korkeakoulutuksen ja tutkimuksen visio 2040 </a:t>
              </a:r>
            </a:p>
            <a:p>
              <a:pPr algn="ctr" defTabSz="2370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5334" dirty="0"/>
                <a:t>Toimenpiteet vuoteen 2035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D7150-D208-1023-F893-298319BE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Aarresaaren 30-vuotisjuhlaseminaari 29.4.2025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926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AB9744-8484-EC9D-39FD-E163AF79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992" y="347211"/>
            <a:ext cx="21029831" cy="2055064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1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17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03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6400" dirty="0">
                <a:solidFill>
                  <a:schemeClr val="bg1"/>
                </a:solidFill>
                <a:latin typeface="Trebuchet MS" panose="020B0603020202020204" pitchFamily="34" charset="0"/>
              </a:rPr>
              <a:t>Päätulokset 1. verkkokonsultaatiosta (N 1060)</a:t>
            </a:r>
            <a:br>
              <a:rPr lang="fi-FI" sz="6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i-FI" sz="4800" dirty="0">
                <a:solidFill>
                  <a:schemeClr val="bg1"/>
                </a:solidFill>
                <a:latin typeface="Trebuchet MS" panose="020B0603020202020204" pitchFamily="34" charset="0"/>
              </a:rPr>
              <a:t>Korkeakouluilla tulevaisuudessakin tärkeä rooli yhteiskunnan aktiivisina suunnannäyttäjinä ja tiedon sekä osaamisen tuottajina </a:t>
            </a:r>
            <a:endParaRPr lang="fi-FI" sz="6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668BB-38D7-62B5-A160-4689167FE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7746" y="5267044"/>
            <a:ext cx="4297398" cy="6839949"/>
          </a:xfr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1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17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03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solidFill>
                  <a:schemeClr val="tx2"/>
                </a:solidFill>
                <a:latin typeface="Trebuchet MS" panose="020B0603020202020204" pitchFamily="34" charset="0"/>
              </a:rPr>
              <a:t>Minkä pitää muuttua, jotta suomalaiset korkeakoulut ovat vahvoja ja vaikuttavia toimijoita vuonna 2040? </a:t>
            </a:r>
          </a:p>
          <a:p>
            <a:r>
              <a:rPr lang="fi-FI" sz="3600" dirty="0">
                <a:solidFill>
                  <a:schemeClr val="tx2"/>
                </a:solidFill>
                <a:latin typeface="Trebuchet MS" panose="020B0603020202020204" pitchFamily="34" charset="0"/>
              </a:rPr>
              <a:t>Suomalaisten korkeakoulujen menestys rakentuu vuonna 2040 riittävälle rahoitukselle, kansainvälisyydelle sekä työelämä- ja yhteiskunta-lähtöisyydelle.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E3651-F953-17E4-3A40-DD4BB9340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6042" y="5267043"/>
            <a:ext cx="4389120" cy="7212456"/>
          </a:xfr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1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17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03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solidFill>
                  <a:schemeClr val="tx2"/>
                </a:solidFill>
              </a:rPr>
              <a:t>Millaista on korkeakoulujen vaikuttava tutkimus- ja kehittämistoiminta vuonna 2030?</a:t>
            </a:r>
          </a:p>
          <a:p>
            <a:r>
              <a:rPr lang="fi-FI" sz="3600" dirty="0">
                <a:solidFill>
                  <a:schemeClr val="tx2"/>
                </a:solidFill>
              </a:rPr>
              <a:t>Vaikuttava tutkimus ja kehittäminen vastaavat yritysten ja yhteiskunnan lokaaleja ja globaaleja tarpeita. Pitkäjänteinen ja riittävä rahoitus turvaa yhä enemmän verkostoissa tapahtuvaa T&amp;K-työtä.</a:t>
            </a:r>
            <a:endParaRPr lang="fi-FI" sz="3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5BA262-AF1F-5970-FB1A-0A9DCE045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83745" y="5080789"/>
            <a:ext cx="5035926" cy="7212456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1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17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03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>
                <a:solidFill>
                  <a:schemeClr val="tx2"/>
                </a:solidFill>
                <a:latin typeface="Trebuchet MS" panose="020B0603020202020204" pitchFamily="34" charset="0"/>
              </a:rPr>
              <a:t>Muutostekijät vahvistavat korkea-koulujen roolia suunnannäyttäjinä, tiedon ja osaamisen tuottajina sekä maahanmuuton </a:t>
            </a:r>
            <a:br>
              <a:rPr lang="fi-FI" sz="320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i-FI" sz="3200" dirty="0">
                <a:solidFill>
                  <a:schemeClr val="tx2"/>
                </a:solidFill>
                <a:latin typeface="Trebuchet MS" panose="020B0603020202020204" pitchFamily="34" charset="0"/>
              </a:rPr>
              <a:t>veto- ja pitovoima-tekijöiden ja korkeakoulutuksen saavutettavuuden edistäjinä. Hyvinvointia unohtamatta.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F782CE-CED5-5ECF-BAC5-6A779BBC52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5334" y="5267048"/>
            <a:ext cx="4432177" cy="5874808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1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17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03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solidFill>
                  <a:schemeClr val="tx2"/>
                </a:solidFill>
              </a:rPr>
              <a:t>Minkä pohjalle korkeakoulutuksen ja tutkimuksen tulevaisuutta tulisi rakentaa?</a:t>
            </a:r>
          </a:p>
          <a:p>
            <a:r>
              <a:rPr lang="fi-FI" sz="3600" dirty="0">
                <a:solidFill>
                  <a:schemeClr val="tx2"/>
                </a:solidFill>
              </a:rPr>
              <a:t>Laatu, opiskelijalähtöisyys ja akateeminen vapaus korkeakoulutuksen ja tutkimuksen tulevaisuuden kivijalkoja.</a:t>
            </a:r>
            <a:endParaRPr lang="fi-FI" sz="3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5884ED-133B-28BF-2415-C31A76E41F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629451" y="5267044"/>
            <a:ext cx="4479984" cy="6839949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1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17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03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>
                <a:solidFill>
                  <a:schemeClr val="tx2"/>
                </a:solidFill>
                <a:latin typeface="Trebuchet MS" panose="020B0603020202020204" pitchFamily="34" charset="0"/>
              </a:rPr>
              <a:t>Mitkä muutokset ovat tärkeimpiä korkeakoulujen </a:t>
            </a:r>
            <a:br>
              <a:rPr lang="fi-FI" sz="240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fi-FI" sz="2400" dirty="0">
                <a:solidFill>
                  <a:schemeClr val="tx2"/>
                </a:solidFill>
                <a:latin typeface="Trebuchet MS" panose="020B0603020202020204" pitchFamily="34" charset="0"/>
              </a:rPr>
              <a:t>tulevaisuudelle?</a:t>
            </a:r>
          </a:p>
          <a:p>
            <a:r>
              <a:rPr lang="fi-FI" sz="3200" dirty="0">
                <a:solidFill>
                  <a:schemeClr val="tx2"/>
                </a:solidFill>
                <a:latin typeface="Trebuchet MS" panose="020B0603020202020204" pitchFamily="34" charset="0"/>
              </a:rPr>
              <a:t>Korkeakoulujen tulevaisuuden kannalta tärkeimmiksi arvioitiin rahoitukseen, tuki–palveluihin, valmistuvien osaamiseen ja työelämäyhteis-työhön liittyviä asioita.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603E98-B335-8FCF-DF35-D8F40A95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Aarresaaren 30-vuotisjuhlaseminaari 29.4.2025 </a:t>
            </a:r>
          </a:p>
        </p:txBody>
      </p:sp>
    </p:spTree>
    <p:extLst>
      <p:ext uri="{BB962C8B-B14F-4D97-AF65-F5344CB8AC3E}">
        <p14:creationId xmlns:p14="http://schemas.microsoft.com/office/powerpoint/2010/main" val="428815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42AFA-406A-F42B-3C7B-BDCCF50F3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2">
            <a:extLst>
              <a:ext uri="{FF2B5EF4-FFF2-40B4-BE49-F238E27FC236}">
                <a16:creationId xmlns:a16="http://schemas.microsoft.com/office/drawing/2014/main" id="{738E9C9D-1795-A23C-98D0-AAA400B2E5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119" y="163339"/>
            <a:ext cx="22807717" cy="2461598"/>
          </a:xfrm>
        </p:spPr>
        <p:txBody>
          <a:bodyPr>
            <a:normAutofit fontScale="90000"/>
          </a:bodyPr>
          <a:lstStyle/>
          <a:p>
            <a:r>
              <a:rPr lang="fi-FI" sz="6400" dirty="0">
                <a:ea typeface="MS PGothic"/>
              </a:rPr>
              <a:t>Korkeakoulujen tulevaisuuden kannalta </a:t>
            </a:r>
            <a:br>
              <a:rPr lang="fi-FI" sz="6400" dirty="0">
                <a:ea typeface="MS PGothic"/>
              </a:rPr>
            </a:br>
            <a:r>
              <a:rPr lang="fi-FI" sz="6400" dirty="0">
                <a:ea typeface="MS PGothic"/>
              </a:rPr>
              <a:t>tärkeimmiksi arvioidut asiat</a:t>
            </a:r>
            <a:br>
              <a:rPr lang="fi-FI" sz="6400" dirty="0">
                <a:ea typeface="MS PGothic"/>
              </a:rPr>
            </a:br>
            <a:r>
              <a:rPr lang="fi-FI" b="0" dirty="0">
                <a:solidFill>
                  <a:schemeClr val="tx1"/>
                </a:solidFill>
                <a:ea typeface="MS PGothic"/>
              </a:rPr>
              <a:t>Ammattikorkeakoulun vs. yliopiston edustajat</a:t>
            </a:r>
            <a:endParaRPr lang="fi-FI" b="0" dirty="0">
              <a:solidFill>
                <a:schemeClr val="tx1"/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9DE7A224-7379-A240-D2E3-0824D1EA5023}"/>
              </a:ext>
            </a:extLst>
          </p:cNvPr>
          <p:cNvSpPr txBox="1">
            <a:spLocks/>
          </p:cNvSpPr>
          <p:nvPr/>
        </p:nvSpPr>
        <p:spPr>
          <a:xfrm>
            <a:off x="440234" y="3149819"/>
            <a:ext cx="10023885" cy="9329677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66">
              <a:buClr>
                <a:srgbClr val="004070">
                  <a:lumMod val="60000"/>
                  <a:lumOff val="40000"/>
                </a:srgbClr>
              </a:buClr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AMMATTIKORKEAKOULU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Valmistuvien osaamisen varmistaminen</a:t>
            </a:r>
          </a:p>
          <a:p>
            <a:pPr marL="685766" indent="-685766" defTabSz="685766">
              <a:buClr>
                <a:srgbClr val="E73059"/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Koulutuksen sisältöjen vastaaminen työelämän tarpeisiin, työelämä vahvasti läsnä korkeakoulujen arjessa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Perusrahoituksen turvaaminen, valtion sitoutuminen rahoituksen pitkäjänteisyyteen ja ennakoitavuuteen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Tutkimustulosten käytäntöön vieminen,</a:t>
            </a:r>
            <a:br>
              <a:rPr lang="fi-FI" sz="2800" dirty="0">
                <a:solidFill>
                  <a:srgbClr val="004070"/>
                </a:solidFill>
                <a:latin typeface="Trebuchet MS"/>
              </a:rPr>
            </a:br>
            <a:r>
              <a:rPr lang="fi-FI" sz="2800" dirty="0">
                <a:solidFill>
                  <a:srgbClr val="004070"/>
                </a:solidFill>
                <a:latin typeface="Trebuchet MS"/>
              </a:rPr>
              <a:t>tiedon vaikuttavuuden kasvun tunnistaminen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Tukihenkilöstön ja –palveluiden määrän lisäys, asiantuntijoille aikaa tehdä päätyötä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Jatkuvan oppimisen mahdollisuuksien </a:t>
            </a:r>
            <a:br>
              <a:rPr lang="fi-FI" sz="2800" dirty="0">
                <a:solidFill>
                  <a:srgbClr val="004070"/>
                </a:solidFill>
                <a:latin typeface="Trebuchet MS"/>
              </a:rPr>
            </a:br>
            <a:r>
              <a:rPr lang="fi-FI" sz="2800" dirty="0">
                <a:solidFill>
                  <a:srgbClr val="004070"/>
                </a:solidFill>
                <a:latin typeface="Trebuchet MS"/>
              </a:rPr>
              <a:t>moninaistaminen, aikuiskoulutustuen korvaaminen</a:t>
            </a:r>
          </a:p>
          <a:p>
            <a:pPr marL="685766" indent="-685766" defTabSz="685766">
              <a:buClr>
                <a:srgbClr val="E73059"/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Muutoskyvyn ja ketteryyden varmistaminen</a:t>
            </a:r>
          </a:p>
          <a:p>
            <a:pPr marL="685766" indent="-685766" defTabSz="685766">
              <a:buClr>
                <a:srgbClr val="E73059"/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Osaamistason nostaminen lisäämällä opintoihin struktuuria, vaatimustasoa ja kannattelua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Monitieteisyyteen kannustaminen tutkimuksessa</a:t>
            </a:r>
          </a:p>
          <a:p>
            <a:pPr marL="685766" indent="-685766" defTabSz="685766">
              <a:buClr>
                <a:srgbClr val="E73059"/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Parhaiden opiskelijoiden ja tutkijoiden houkuttelu </a:t>
            </a:r>
            <a:br>
              <a:rPr lang="fi-FI" sz="2800" dirty="0">
                <a:solidFill>
                  <a:srgbClr val="004070"/>
                </a:solidFill>
                <a:latin typeface="Trebuchet MS"/>
              </a:rPr>
            </a:br>
            <a:r>
              <a:rPr lang="fi-FI" sz="2800" dirty="0">
                <a:solidFill>
                  <a:srgbClr val="004070"/>
                </a:solidFill>
                <a:latin typeface="Trebuchet MS"/>
              </a:rPr>
              <a:t>sekä Suomeen jäämisen helpottaminen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1CFD08-A2D2-0888-3D8C-3038493354E0}"/>
              </a:ext>
            </a:extLst>
          </p:cNvPr>
          <p:cNvSpPr txBox="1">
            <a:spLocks/>
          </p:cNvSpPr>
          <p:nvPr/>
        </p:nvSpPr>
        <p:spPr>
          <a:xfrm>
            <a:off x="14663297" y="3149818"/>
            <a:ext cx="9583644" cy="897410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66">
              <a:buClr>
                <a:srgbClr val="004070">
                  <a:lumMod val="60000"/>
                  <a:lumOff val="40000"/>
                </a:srgbClr>
              </a:buClr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YLIOPISTO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Perusrahoituksen turvaaminen, valtion sitoutuminen rahoituksen pitkäjänteisyyteen ja ennakoitavuuteen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Jatkuvan oppimisen mahdollisuuksien moninaistaminen, aikuiskoulutustuen korvaaminen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Tukihenkilöstön ja –palveluiden määrän lisäys, asiantuntijoille aikaa tehdä päätyötä</a:t>
            </a:r>
          </a:p>
          <a:p>
            <a:pPr marL="685766" indent="-685766" defTabSz="685766">
              <a:buClr>
                <a:srgbClr val="E73059"/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Akateemisten uramahdollisuuksien ennakoitavuuden ja houkuttelevuuden vahvistaminen</a:t>
            </a:r>
          </a:p>
          <a:p>
            <a:pPr marL="685766" indent="-685766" defTabSz="685766">
              <a:buClr>
                <a:srgbClr val="E73059"/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Perustutkimuksen aseman vahvistaminen</a:t>
            </a:r>
          </a:p>
          <a:p>
            <a:pPr marL="685766" indent="-685766" defTabSz="685766">
              <a:buClr>
                <a:srgbClr val="E73059"/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Korkeakoulujen profiloitumisen ja erottautumisen mahdollistaminen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Tutkitun tiedon vaikuttavuuden kasvun tunnistaminen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Valmistuvien osaamisen varmistaminen</a:t>
            </a:r>
          </a:p>
          <a:p>
            <a:pPr marL="685766" indent="-685766" defTabSz="685766">
              <a:buClr>
                <a:srgbClr val="004070">
                  <a:lumMod val="60000"/>
                  <a:lumOff val="40000"/>
                </a:srgbClr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Monitieteisyyteen kannustaminen tutkimuksessa</a:t>
            </a:r>
          </a:p>
          <a:p>
            <a:pPr marL="685766" indent="-685766" defTabSz="685766">
              <a:buClr>
                <a:srgbClr val="E73059"/>
              </a:buClr>
              <a:buFont typeface="+mj-lt"/>
              <a:buAutoNum type="arabicPeriod"/>
              <a:defRPr/>
            </a:pPr>
            <a:r>
              <a:rPr lang="fi-FI" sz="2800" dirty="0">
                <a:solidFill>
                  <a:srgbClr val="004070"/>
                </a:solidFill>
                <a:latin typeface="Trebuchet MS"/>
              </a:rPr>
              <a:t>OKM:n ja elinkeinoelämän ohjauksen hallittu vähentäminen</a:t>
            </a:r>
          </a:p>
        </p:txBody>
      </p:sp>
    </p:spTree>
    <p:extLst>
      <p:ext uri="{BB962C8B-B14F-4D97-AF65-F5344CB8AC3E}">
        <p14:creationId xmlns:p14="http://schemas.microsoft.com/office/powerpoint/2010/main" val="207798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96D7ED-FF4B-545C-E450-1B850C5BC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DCB0093-CA99-22FB-A504-DF5D93F0A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Korkeakoulutuksen ja tutkimuksen visio 2040 tehdään yhdessä! 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Seuraa ja vaikuta: </a:t>
            </a:r>
            <a:r>
              <a:rPr lang="fi-FI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https://okm.fi/korkeakoulutuksen-ja-tutkimuksen-visio</a:t>
            </a:r>
            <a:r>
              <a:rPr lang="fi-FI" i="1" dirty="0">
                <a:solidFill>
                  <a:schemeClr val="bg1"/>
                </a:solidFill>
              </a:rPr>
              <a:t>  </a:t>
            </a:r>
          </a:p>
          <a:p>
            <a:endParaRPr lang="fi-FI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5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rresaari 1">
      <a:dk1>
        <a:srgbClr val="00404D"/>
      </a:dk1>
      <a:lt1>
        <a:srgbClr val="FFFFFF"/>
      </a:lt1>
      <a:dk2>
        <a:srgbClr val="00404D"/>
      </a:dk2>
      <a:lt2>
        <a:srgbClr val="FFFFFF"/>
      </a:lt2>
      <a:accent1>
        <a:srgbClr val="5EBCAD"/>
      </a:accent1>
      <a:accent2>
        <a:srgbClr val="FFBF66"/>
      </a:accent2>
      <a:accent3>
        <a:srgbClr val="00404D"/>
      </a:accent3>
      <a:accent4>
        <a:srgbClr val="08242B"/>
      </a:accent4>
      <a:accent5>
        <a:srgbClr val="00404D"/>
      </a:accent5>
      <a:accent6>
        <a:srgbClr val="00404D"/>
      </a:accent6>
      <a:hlink>
        <a:srgbClr val="5EBCAD"/>
      </a:hlink>
      <a:folHlink>
        <a:srgbClr val="5EBCA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Custom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873"/>
      </a:accent1>
      <a:accent2>
        <a:srgbClr val="03658C"/>
      </a:accent2>
      <a:accent3>
        <a:srgbClr val="0388A6"/>
      </a:accent3>
      <a:accent4>
        <a:srgbClr val="04ADBF"/>
      </a:accent4>
      <a:accent5>
        <a:srgbClr val="5B9BD5"/>
      </a:accent5>
      <a:accent6>
        <a:srgbClr val="04D9D9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945404_TF78270744_Win32" id="{DCDF8E7B-9C7D-4AF5-8230-067AE9D1D2E9}" vid="{A3104215-E24D-4E01-9EBC-C0C6CC349B8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418dc0-7e42-425d-8869-8fc40385116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1A94835C8174B87FA75F3E82FE278" ma:contentTypeVersion="18" ma:contentTypeDescription="Create a new document." ma:contentTypeScope="" ma:versionID="0e4d86d0a83eba6754d1a1d7859a2d58">
  <xsd:schema xmlns:xsd="http://www.w3.org/2001/XMLSchema" xmlns:xs="http://www.w3.org/2001/XMLSchema" xmlns:p="http://schemas.microsoft.com/office/2006/metadata/properties" xmlns:ns3="ab773a0c-fa0e-4592-a4fa-37cee272bd8a" xmlns:ns4="a7418dc0-7e42-425d-8869-8fc403851160" targetNamespace="http://schemas.microsoft.com/office/2006/metadata/properties" ma:root="true" ma:fieldsID="98ce0a86f729779e5d9f1574ac23e714" ns3:_="" ns4:_="">
    <xsd:import namespace="ab773a0c-fa0e-4592-a4fa-37cee272bd8a"/>
    <xsd:import namespace="a7418dc0-7e42-425d-8869-8fc40385116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73a0c-fa0e-4592-a4fa-37cee272bd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18dc0-7e42-425d-8869-8fc403851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DF9316-7A65-4161-9746-422F147C0C76}">
  <ds:schemaRefs>
    <ds:schemaRef ds:uri="http://www.w3.org/XML/1998/namespace"/>
    <ds:schemaRef ds:uri="ab773a0c-fa0e-4592-a4fa-37cee272bd8a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a7418dc0-7e42-425d-8869-8fc403851160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A46BFD-5FE3-4C93-B752-A99BE8DCA6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73a0c-fa0e-4592-a4fa-37cee272bd8a"/>
    <ds:schemaRef ds:uri="a7418dc0-7e42-425d-8869-8fc403851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2E698-3B91-4CB6-B056-F53C4CC17A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20473</TotalTime>
  <Words>457</Words>
  <Application>Microsoft Macintosh PowerPoint</Application>
  <PresentationFormat>Custom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Source Sans Pro</vt:lpstr>
      <vt:lpstr>Source Sans Pro ExtraLight</vt:lpstr>
      <vt:lpstr>Selawik Semibold</vt:lpstr>
      <vt:lpstr>Arial</vt:lpstr>
      <vt:lpstr>Trebuchet MS</vt:lpstr>
      <vt:lpstr>MS PGothic</vt:lpstr>
      <vt:lpstr>Office Theme</vt:lpstr>
      <vt:lpstr>Office-teema</vt:lpstr>
      <vt:lpstr>Korkeakoulutuksen ja tutkimuksen  visiotyöllä vastauksia yhteiskunnallisiin muutoksiin. </vt:lpstr>
      <vt:lpstr>Korkeakoulutuksen ja tutkimuksen visio 2040 - vastauksia yhteiskunnallisiin muutoksiin</vt:lpstr>
      <vt:lpstr>Miksi korkeakoulutukselle ja tutkimukselle tarvitaan visio?</vt:lpstr>
      <vt:lpstr>Muutostekijät tilannekuvan pohjana </vt:lpstr>
      <vt:lpstr>Visio uudistetaan yhdessä tekemällä</vt:lpstr>
      <vt:lpstr>Päätulokset 1. verkkokonsultaatiosta (N 1060) Korkeakouluilla tulevaisuudessakin tärkeä rooli yhteiskunnan aktiivisina suunnannäyttäjinä ja tiedon sekä osaamisen tuottajina </vt:lpstr>
      <vt:lpstr>Korkeakoulujen tulevaisuuden kannalta  tärkeimmiksi arvioidut asiat Ammattikorkeakoulun vs. yliopiston edustajat</vt:lpstr>
      <vt:lpstr>Kiitos!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freelancer4@bitville.com</dc:creator>
  <cp:lastModifiedBy>Hult-Miekkavaara, Heini M</cp:lastModifiedBy>
  <cp:revision>107</cp:revision>
  <dcterms:created xsi:type="dcterms:W3CDTF">2020-12-23T08:14:36Z</dcterms:created>
  <dcterms:modified xsi:type="dcterms:W3CDTF">2025-05-08T18:51:57Z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0x0101009C11A94835C8174B87FA75F3E82FE278</vt:lpwstr>
  </property>
</Properties>
</file>